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70" r:id="rId13"/>
    <p:sldId id="265" r:id="rId14"/>
    <p:sldId id="2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13D24-35E9-4597-B0A4-DF24DBB4B6A5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6D5B94-902E-427D-B576-6073911BE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9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738746-4155-4899-9EF0-887E1885996B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929EED-72F6-440E-AD21-339647B474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6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factors that will remain the same in each part of the experiment.</a:t>
            </a:r>
          </a:p>
          <a:p>
            <a:endParaRPr lang="en-US" dirty="0"/>
          </a:p>
          <a:p>
            <a:r>
              <a:rPr lang="en-US" dirty="0" smtClean="0"/>
              <a:t>Examples:  water temperature, amount of water, plant species, number of leaves, size of plant, pH of water, duration of light, light intensity.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84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 – The factor that you select, that will change with each experiment.</a:t>
            </a:r>
          </a:p>
          <a:p>
            <a:pPr lvl="1"/>
            <a:r>
              <a:rPr lang="en-US" dirty="0" smtClean="0"/>
              <a:t>Example:  color of light (wavelength)</a:t>
            </a:r>
          </a:p>
          <a:p>
            <a:pPr lvl="1"/>
            <a:r>
              <a:rPr lang="en-US" dirty="0" smtClean="0"/>
              <a:t>Always on the X-axis of a graph</a:t>
            </a:r>
          </a:p>
          <a:p>
            <a:r>
              <a:rPr lang="en-US" dirty="0" smtClean="0"/>
              <a:t>Dependent Variable – data that you collect (what you measure or count in an experiment).</a:t>
            </a:r>
          </a:p>
          <a:p>
            <a:pPr lvl="1"/>
            <a:r>
              <a:rPr lang="en-US" dirty="0" smtClean="0"/>
              <a:t>Example:  number of bubbles produced</a:t>
            </a:r>
          </a:p>
          <a:p>
            <a:pPr lvl="1"/>
            <a:r>
              <a:rPr lang="en-US" dirty="0" smtClean="0"/>
              <a:t>Always on the Y-axis of a graph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72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or baseline experiment – it is what you compare your other experiments to.</a:t>
            </a:r>
          </a:p>
          <a:p>
            <a:pPr lvl="1"/>
            <a:r>
              <a:rPr lang="en-US" dirty="0" smtClean="0"/>
              <a:t>Example:  plants exposed to sunlight (white light)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pic>
        <p:nvPicPr>
          <p:cNvPr id="5122" name="Picture 2" descr="C:\Users\Public\Pictures\Scientific Method\experiment1soln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702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steps in your procedure to perform your experiment.  </a:t>
            </a:r>
          </a:p>
          <a:p>
            <a:r>
              <a:rPr lang="en-US" dirty="0" smtClean="0"/>
              <a:t>Record data (in your table) and make general observations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Make sure to include units!!!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49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the data.  Make sure to include all labels and units.</a:t>
            </a:r>
          </a:p>
          <a:p>
            <a:r>
              <a:rPr lang="en-US" dirty="0" smtClean="0"/>
              <a:t>Write an analysis which summarizes your results and state how reliable your results are.</a:t>
            </a:r>
          </a:p>
          <a:p>
            <a:r>
              <a:rPr lang="en-US" dirty="0" smtClean="0"/>
              <a:t>Write a conclusion that discusses the weaknesses of the experiment, and how the experiment could be improved.  Also include any questions that may come up from your experiment that </a:t>
            </a:r>
            <a:r>
              <a:rPr lang="en-US" smtClean="0"/>
              <a:t>you could also test.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 the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5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process that is used to find answers to questions about the world around 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Scientific Method?</a:t>
            </a:r>
            <a:endParaRPr lang="en-US" dirty="0"/>
          </a:p>
        </p:txBody>
      </p:sp>
      <p:pic>
        <p:nvPicPr>
          <p:cNvPr id="1026" name="Picture 2" descr="C:\Users\Public\Pictures\Scientific Method\scientific-method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99657"/>
            <a:ext cx="4800600" cy="346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5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there are several versions of the scientific method.  </a:t>
            </a:r>
          </a:p>
          <a:p>
            <a:r>
              <a:rPr lang="en-US" dirty="0" smtClean="0"/>
              <a:t>Some versions have more steps, while others may have only a few.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there only one “scientific method”?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1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all begin with the identification of a problem or a question to be answered based on observations of the world around us and provide an organized method for conducting and analyzing an experiment.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in </a:t>
            </a:r>
            <a:r>
              <a:rPr lang="en-US" smtClean="0"/>
              <a:t>the Scientific Method</a:t>
            </a:r>
            <a:endParaRPr lang="en-US" dirty="0"/>
          </a:p>
        </p:txBody>
      </p:sp>
      <p:pic>
        <p:nvPicPr>
          <p:cNvPr id="2050" name="Picture 2" descr="C:\Users\Public\Pictures\Scientific Method\question-mar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81400"/>
            <a:ext cx="23622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74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</a:t>
            </a:r>
            <a:r>
              <a:rPr lang="en-US" b="1" u="sng" dirty="0" smtClean="0"/>
              <a:t>PREDICTION</a:t>
            </a:r>
            <a:r>
              <a:rPr lang="en-US" dirty="0" smtClean="0"/>
              <a:t> based on observations and your research of the topic.</a:t>
            </a:r>
          </a:p>
          <a:p>
            <a:r>
              <a:rPr lang="en-US" dirty="0" smtClean="0"/>
              <a:t>It is an “If/then statement”</a:t>
            </a:r>
          </a:p>
          <a:p>
            <a:r>
              <a:rPr lang="en-US" dirty="0" smtClean="0"/>
              <a:t>It is </a:t>
            </a:r>
            <a:r>
              <a:rPr lang="en-US" b="1" u="sng" dirty="0" smtClean="0"/>
              <a:t>NOT A GUESS!!!!!!!!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3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information gathered during an experiment.</a:t>
            </a:r>
          </a:p>
          <a:p>
            <a:endParaRPr lang="en-US" dirty="0"/>
          </a:p>
          <a:p>
            <a:r>
              <a:rPr lang="en-US" dirty="0" smtClean="0"/>
              <a:t>What are some examples of data we could collect?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data?</a:t>
            </a:r>
            <a:endParaRPr lang="en-US" dirty="0"/>
          </a:p>
        </p:txBody>
      </p:sp>
      <p:pic>
        <p:nvPicPr>
          <p:cNvPr id="3074" name="Picture 2" descr="C:\Users\Public\Pictures\Scientific Method\sample_table_h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1" y="3491529"/>
            <a:ext cx="3429000" cy="317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23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want to know or explain?  Use observations you have made to write a question that addresses the problem or topic you want to investigate.</a:t>
            </a:r>
          </a:p>
          <a:p>
            <a:endParaRPr lang="en-US" dirty="0"/>
          </a:p>
          <a:p>
            <a:r>
              <a:rPr lang="en-US" dirty="0" smtClean="0"/>
              <a:t>Example:  What causes the bubbles on aquatic plants to 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0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hypothesis is an IF/THEN statement</a:t>
            </a:r>
          </a:p>
          <a:p>
            <a:r>
              <a:rPr lang="en-US" dirty="0" smtClean="0"/>
              <a:t>What do you think will happen?  Predict the answer to your question or the outcome of the experiment.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a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blic\Pictures\Scientific Method\Science-Experiment-Gi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73793"/>
            <a:ext cx="2057400" cy="308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test your hypothesis?</a:t>
            </a:r>
          </a:p>
          <a:p>
            <a:r>
              <a:rPr lang="en-US" dirty="0" smtClean="0"/>
              <a:t>Develop a procedure for a reliable experiment and address safety rules.</a:t>
            </a:r>
          </a:p>
          <a:p>
            <a:r>
              <a:rPr lang="en-US" dirty="0" smtClean="0"/>
              <a:t>Identify constants, variables (dependent &amp; Independent), and the control.</a:t>
            </a:r>
          </a:p>
          <a:p>
            <a:r>
              <a:rPr lang="en-US" dirty="0" smtClean="0"/>
              <a:t>Construct a table to record your data.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5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505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Scientific Method</vt:lpstr>
      <vt:lpstr>What is the Scientific Method?</vt:lpstr>
      <vt:lpstr>Is there only one “scientific method”?</vt:lpstr>
      <vt:lpstr>Similarities in the Scientific Method</vt:lpstr>
      <vt:lpstr>What is a hypothesis?</vt:lpstr>
      <vt:lpstr>What is data?</vt:lpstr>
      <vt:lpstr>Identify the Problem</vt:lpstr>
      <vt:lpstr>Form a Hypothesis</vt:lpstr>
      <vt:lpstr>Create an Experiment</vt:lpstr>
      <vt:lpstr>Constants </vt:lpstr>
      <vt:lpstr>Variables</vt:lpstr>
      <vt:lpstr>Control</vt:lpstr>
      <vt:lpstr>Perform an Experiment</vt:lpstr>
      <vt:lpstr>Communicate the Results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Smith, Jami</dc:creator>
  <cp:lastModifiedBy>Smith, Jami</cp:lastModifiedBy>
  <cp:revision>22</cp:revision>
  <cp:lastPrinted>2012-08-23T17:43:32Z</cp:lastPrinted>
  <dcterms:created xsi:type="dcterms:W3CDTF">2012-05-22T15:26:48Z</dcterms:created>
  <dcterms:modified xsi:type="dcterms:W3CDTF">2012-08-23T19:08:55Z</dcterms:modified>
</cp:coreProperties>
</file>