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61" r:id="rId5"/>
    <p:sldId id="269" r:id="rId6"/>
    <p:sldId id="257" r:id="rId7"/>
    <p:sldId id="266" r:id="rId8"/>
    <p:sldId id="258" r:id="rId9"/>
    <p:sldId id="259" r:id="rId10"/>
    <p:sldId id="260" r:id="rId11"/>
    <p:sldId id="267" r:id="rId12"/>
    <p:sldId id="262" r:id="rId13"/>
    <p:sldId id="268" r:id="rId14"/>
    <p:sldId id="263" r:id="rId15"/>
    <p:sldId id="264" r:id="rId16"/>
    <p:sldId id="265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2CE9-4506-4171-B955-C15F203BE2E7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9F59-147C-49D9-B0FE-61493FEC7C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2CE9-4506-4171-B955-C15F203BE2E7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9F59-147C-49D9-B0FE-61493FEC7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2CE9-4506-4171-B955-C15F203BE2E7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9F59-147C-49D9-B0FE-61493FEC7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2CE9-4506-4171-B955-C15F203BE2E7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9F59-147C-49D9-B0FE-61493FEC7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2CE9-4506-4171-B955-C15F203BE2E7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9F59-147C-49D9-B0FE-61493FEC7C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2CE9-4506-4171-B955-C15F203BE2E7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9F59-147C-49D9-B0FE-61493FEC7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2CE9-4506-4171-B955-C15F203BE2E7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9F59-147C-49D9-B0FE-61493FEC7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2CE9-4506-4171-B955-C15F203BE2E7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9F59-147C-49D9-B0FE-61493FEC7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2CE9-4506-4171-B955-C15F203BE2E7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9F59-147C-49D9-B0FE-61493FEC7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2CE9-4506-4171-B955-C15F203BE2E7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9F59-147C-49D9-B0FE-61493FEC7C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2CE9-4506-4171-B955-C15F203BE2E7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6F9F59-147C-49D9-B0FE-61493FEC7CB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282CE9-4506-4171-B955-C15F203BE2E7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6F9F59-147C-49D9-B0FE-61493FEC7CB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youtube.com/watch?v=5MKq6CvxR7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OXO4F9dzd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Phylum </a:t>
            </a:r>
            <a:r>
              <a:rPr lang="en-US" dirty="0" err="1" smtClean="0"/>
              <a:t>Cnidaria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Few cells thick and have a simple body system</a:t>
            </a:r>
          </a:p>
          <a:p>
            <a:r>
              <a:rPr lang="en-US" dirty="0" smtClean="0"/>
              <a:t>Have a central mouth surrounded by numerous tentacles that extend outward from the body.</a:t>
            </a:r>
          </a:p>
          <a:p>
            <a:r>
              <a:rPr lang="en-US" dirty="0"/>
              <a:t>2</a:t>
            </a:r>
            <a:r>
              <a:rPr lang="en-US" dirty="0" smtClean="0"/>
              <a:t> tissue layers</a:t>
            </a:r>
          </a:p>
          <a:p>
            <a:pPr lvl="1"/>
            <a:r>
              <a:rPr lang="en-US" dirty="0" smtClean="0"/>
              <a:t>Epidermis (outer)</a:t>
            </a:r>
          </a:p>
          <a:p>
            <a:pPr lvl="1"/>
            <a:r>
              <a:rPr lang="en-US" dirty="0" err="1" smtClean="0"/>
              <a:t>Mesoglea</a:t>
            </a:r>
            <a:r>
              <a:rPr lang="en-US" dirty="0" smtClean="0"/>
              <a:t> (middle goo)</a:t>
            </a:r>
          </a:p>
          <a:p>
            <a:pPr lvl="1"/>
            <a:r>
              <a:rPr lang="en-US" dirty="0" err="1" smtClean="0"/>
              <a:t>Gastroderm</a:t>
            </a:r>
            <a:r>
              <a:rPr lang="en-US" dirty="0" smtClean="0"/>
              <a:t> (inner)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4098" name="Picture 2" descr="C:\Users\Public\Pictures\Cnidarians\polyp-and-medu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379663"/>
            <a:ext cx="4381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021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stinging cells called?</a:t>
            </a:r>
          </a:p>
          <a:p>
            <a:r>
              <a:rPr lang="en-US" dirty="0" smtClean="0"/>
              <a:t>What is the name of the actual poisonous dart in the stinging cells?</a:t>
            </a:r>
          </a:p>
          <a:p>
            <a:r>
              <a:rPr lang="en-US" dirty="0" smtClean="0"/>
              <a:t>Why is it advantageous to be only a few cells thick when you are a marine organism?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681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Cnidarians are radially symmetrical</a:t>
            </a:r>
          </a:p>
          <a:p>
            <a:pPr lvl="1"/>
            <a:r>
              <a:rPr lang="en-US" dirty="0" smtClean="0"/>
              <a:t>Like spokes on a wheel no matter how you divide it through the middle it is symmetrical</a:t>
            </a:r>
            <a:endParaRPr lang="en-US" dirty="0"/>
          </a:p>
        </p:txBody>
      </p:sp>
      <p:pic>
        <p:nvPicPr>
          <p:cNvPr id="1026" name="Picture 2" descr="C:\Users\Public\Pictures\Cnidarians\Sea Anem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52800"/>
            <a:ext cx="3429000" cy="29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304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symmetry do </a:t>
            </a:r>
            <a:r>
              <a:rPr lang="en-US" dirty="0" err="1" smtClean="0"/>
              <a:t>poriferans</a:t>
            </a:r>
            <a:r>
              <a:rPr lang="en-US" dirty="0" smtClean="0"/>
              <a:t> have?</a:t>
            </a:r>
          </a:p>
          <a:p>
            <a:r>
              <a:rPr lang="en-US" dirty="0" smtClean="0"/>
              <a:t>What type of symmetry do cnidarians have?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757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have a life cycle that includes two different-looking stages.</a:t>
            </a:r>
          </a:p>
          <a:p>
            <a:pPr lvl="1"/>
            <a:r>
              <a:rPr lang="en-US" dirty="0" smtClean="0"/>
              <a:t>Polyp</a:t>
            </a:r>
          </a:p>
          <a:p>
            <a:pPr lvl="1"/>
            <a:r>
              <a:rPr lang="en-US" dirty="0" smtClean="0"/>
              <a:t>Medusa</a:t>
            </a:r>
            <a:endParaRPr lang="en-US" dirty="0"/>
          </a:p>
        </p:txBody>
      </p:sp>
      <p:pic>
        <p:nvPicPr>
          <p:cNvPr id="5122" name="Picture 2" descr="C:\Users\Public\Pictures\Cnidarians\polyp-and-medu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43200"/>
            <a:ext cx="5486400" cy="357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476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Cylindrical body with </a:t>
            </a:r>
            <a:r>
              <a:rPr lang="en-US" dirty="0" err="1" smtClean="0"/>
              <a:t>armlike</a:t>
            </a:r>
            <a:r>
              <a:rPr lang="en-US" dirty="0" smtClean="0"/>
              <a:t> tentacles</a:t>
            </a:r>
          </a:p>
          <a:p>
            <a:r>
              <a:rPr lang="en-US" dirty="0" smtClean="0"/>
              <a:t>The mouth points upward – why is this important?</a:t>
            </a:r>
          </a:p>
          <a:p>
            <a:r>
              <a:rPr lang="en-US" dirty="0" smtClean="0"/>
              <a:t>Usually sessile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745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Motile</a:t>
            </a:r>
          </a:p>
          <a:p>
            <a:r>
              <a:rPr lang="en-US" dirty="0" smtClean="0"/>
              <a:t>Bell shaped</a:t>
            </a:r>
          </a:p>
          <a:p>
            <a:r>
              <a:rPr lang="en-US" dirty="0" smtClean="0"/>
              <a:t>Mouth on bottom – why would their mouth be on </a:t>
            </a:r>
            <a:r>
              <a:rPr lang="en-US" smtClean="0"/>
              <a:t>the bottom?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0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Cnidarian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Sexual</a:t>
            </a:r>
          </a:p>
          <a:p>
            <a:pPr lvl="1"/>
            <a:r>
              <a:rPr lang="en-US" dirty="0" smtClean="0"/>
              <a:t>Typically in the medusa stage</a:t>
            </a:r>
          </a:p>
          <a:p>
            <a:pPr lvl="1"/>
            <a:r>
              <a:rPr lang="en-US" dirty="0" smtClean="0"/>
              <a:t>Typically have a </a:t>
            </a:r>
            <a:r>
              <a:rPr lang="en-US" dirty="0" err="1" smtClean="0"/>
              <a:t>planula</a:t>
            </a:r>
            <a:r>
              <a:rPr lang="en-US" dirty="0" smtClean="0"/>
              <a:t> larvae</a:t>
            </a:r>
          </a:p>
          <a:p>
            <a:r>
              <a:rPr lang="en-US" dirty="0" smtClean="0"/>
              <a:t>Asexual</a:t>
            </a:r>
          </a:p>
          <a:p>
            <a:pPr lvl="1"/>
            <a:r>
              <a:rPr lang="en-US" dirty="0" smtClean="0"/>
              <a:t>Typically in the polyp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899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Ecological Roles – Predator-Prey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Cnidarians are predators</a:t>
            </a:r>
          </a:p>
          <a:p>
            <a:r>
              <a:rPr lang="en-US" dirty="0" smtClean="0"/>
              <a:t>Sea turtles, some fish and mollusks will feed on jellies</a:t>
            </a:r>
            <a:endParaRPr lang="en-US" dirty="0"/>
          </a:p>
        </p:txBody>
      </p:sp>
      <p:pic>
        <p:nvPicPr>
          <p:cNvPr id="6146" name="Picture 2" descr="C:\Users\Public\Pictures\Cnidarians\sea turtle eating jel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71800"/>
            <a:ext cx="4805892" cy="3604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49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Ecological Relationships - Symbiosis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Mutualism</a:t>
            </a:r>
          </a:p>
          <a:p>
            <a:pPr lvl="1"/>
            <a:r>
              <a:rPr lang="en-US" dirty="0" smtClean="0"/>
              <a:t>Clownfish and anemone</a:t>
            </a:r>
          </a:p>
          <a:p>
            <a:pPr lvl="1"/>
            <a:r>
              <a:rPr lang="en-US" dirty="0" smtClean="0"/>
              <a:t>Hermit crab</a:t>
            </a:r>
          </a:p>
          <a:p>
            <a:pPr lvl="1"/>
            <a:r>
              <a:rPr lang="en-US" dirty="0" smtClean="0"/>
              <a:t>Coral and </a:t>
            </a:r>
            <a:r>
              <a:rPr lang="en-US" dirty="0" err="1" smtClean="0"/>
              <a:t>zooxanthellae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Public\Pictures\Cnidarians\clown_fish_pair_anemone_wallpaper_-_800x6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05000"/>
            <a:ext cx="312420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Public\Pictures\Cnidarians\Coral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471680"/>
            <a:ext cx="3258072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Public\Pictures\Cnidarians\hermitcrab_seaanemon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38599"/>
            <a:ext cx="2971800" cy="248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6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Public\Pictures\Cnidarians\Largest Jel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ublic\Pictures\Cnidarians\800px-Cassiopea_jellyfis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412" y="571500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ublic\Pictures\Cnidarians\bonaire-flower-cor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62400"/>
            <a:ext cx="3176588" cy="239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ublic\Pictures\Cnidarians\man-of-war_620_600x4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271" y="3667677"/>
            <a:ext cx="2237185" cy="298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623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Phylum </a:t>
            </a:r>
            <a:r>
              <a:rPr lang="en-US" dirty="0" err="1" smtClean="0"/>
              <a:t>Ctenophora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8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http://www.youtube.com/watch?v=5MKq6CvxR7w</a:t>
            </a:r>
            <a:endParaRPr lang="en-US" dirty="0"/>
          </a:p>
        </p:txBody>
      </p:sp>
      <p:pic>
        <p:nvPicPr>
          <p:cNvPr id="1026" name="Picture 2" descr="C:\Users\Public\Pictures\Cnidarians\comb jell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5280517" cy="353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ublic\Pictures\Cnidarians\comb-jellies_18687_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19200"/>
            <a:ext cx="35242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963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Differences/Similarities Between Cnidarians and Ctenophores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Ctenophores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Cnidarians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Gelatinous</a:t>
            </a:r>
          </a:p>
          <a:p>
            <a:r>
              <a:rPr lang="en-US" dirty="0" smtClean="0"/>
              <a:t>Transparent bodies</a:t>
            </a:r>
          </a:p>
          <a:p>
            <a:r>
              <a:rPr lang="en-US" dirty="0" smtClean="0"/>
              <a:t>*Lack stinging cells</a:t>
            </a:r>
          </a:p>
          <a:p>
            <a:r>
              <a:rPr lang="en-US" dirty="0" smtClean="0"/>
              <a:t>Planktonic</a:t>
            </a:r>
          </a:p>
          <a:p>
            <a:r>
              <a:rPr lang="en-US" dirty="0" smtClean="0"/>
              <a:t>Found mostly in surface waters</a:t>
            </a:r>
          </a:p>
          <a:p>
            <a:r>
              <a:rPr lang="en-US" smtClean="0"/>
              <a:t>Luminescent/Iridescent</a:t>
            </a:r>
            <a:endParaRPr lang="en-US" dirty="0" smtClean="0"/>
          </a:p>
          <a:p>
            <a:r>
              <a:rPr lang="en-US" dirty="0" smtClean="0"/>
              <a:t>Have 8 rows of comb plates</a:t>
            </a:r>
          </a:p>
          <a:p>
            <a:pPr lvl="1"/>
            <a:r>
              <a:rPr lang="en-US" dirty="0" smtClean="0"/>
              <a:t>Used for locomotion</a:t>
            </a:r>
          </a:p>
          <a:p>
            <a:pPr lvl="1"/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90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Cnidarians?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http://www.youtube.com/watch?v=wOXO4F9dzd8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4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of Cnidarians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Jellyfishes (class </a:t>
            </a:r>
            <a:r>
              <a:rPr lang="en-US" dirty="0" err="1" smtClean="0"/>
              <a:t>Scyphozoa</a:t>
            </a:r>
            <a:r>
              <a:rPr lang="en-US" dirty="0" smtClean="0"/>
              <a:t> – cup animals)</a:t>
            </a:r>
          </a:p>
          <a:p>
            <a:r>
              <a:rPr lang="en-US" dirty="0" smtClean="0"/>
              <a:t>Hydras (class Hydrozoa)*</a:t>
            </a:r>
          </a:p>
          <a:p>
            <a:r>
              <a:rPr lang="en-US" dirty="0" smtClean="0"/>
              <a:t>Sea anemones (class </a:t>
            </a:r>
            <a:r>
              <a:rPr lang="en-US" dirty="0" err="1" smtClean="0"/>
              <a:t>Anthozoa</a:t>
            </a:r>
            <a:r>
              <a:rPr lang="en-US" dirty="0" smtClean="0"/>
              <a:t> – flower animal)*</a:t>
            </a:r>
          </a:p>
          <a:p>
            <a:r>
              <a:rPr lang="en-US" dirty="0" smtClean="0"/>
              <a:t>Corals (class </a:t>
            </a:r>
            <a:r>
              <a:rPr lang="en-US" dirty="0" err="1" smtClean="0"/>
              <a:t>Anthozoa</a:t>
            </a:r>
            <a:r>
              <a:rPr lang="en-US" dirty="0" smtClean="0"/>
              <a:t> – flower animal)*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*only have polyp stage of life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95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domain are we </a:t>
            </a:r>
            <a:r>
              <a:rPr lang="en-US" smtClean="0"/>
              <a:t>focusing on in </a:t>
            </a:r>
            <a:r>
              <a:rPr lang="en-US" dirty="0" smtClean="0"/>
              <a:t>this class?</a:t>
            </a:r>
          </a:p>
          <a:p>
            <a:r>
              <a:rPr lang="en-US" dirty="0" smtClean="0"/>
              <a:t>What kingdom are we focusing on?</a:t>
            </a:r>
          </a:p>
          <a:p>
            <a:r>
              <a:rPr lang="en-US" dirty="0" smtClean="0"/>
              <a:t>What is the phylum for jellies, coral, hydras, sea anemones?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579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Cnidarians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Soft-bodied</a:t>
            </a:r>
          </a:p>
          <a:p>
            <a:r>
              <a:rPr lang="en-US" dirty="0" smtClean="0"/>
              <a:t>Carnivorous</a:t>
            </a:r>
          </a:p>
          <a:p>
            <a:r>
              <a:rPr lang="en-US" dirty="0" smtClean="0"/>
              <a:t>Have stinging tentacles arranged in a circle around their mouth</a:t>
            </a:r>
          </a:p>
          <a:p>
            <a:r>
              <a:rPr lang="en-US" dirty="0" smtClean="0"/>
              <a:t>Most simple animals with body symmetry &amp; specialized tissues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important that their tentacles are arranged around their mouth?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09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does </a:t>
            </a:r>
            <a:r>
              <a:rPr lang="en-US" dirty="0" smtClean="0"/>
              <a:t>the name </a:t>
            </a:r>
            <a:r>
              <a:rPr lang="en-US" dirty="0" err="1" smtClean="0"/>
              <a:t>Cnidaria</a:t>
            </a:r>
            <a:r>
              <a:rPr lang="en-US" dirty="0" smtClean="0"/>
              <a:t> </a:t>
            </a:r>
            <a:r>
              <a:rPr lang="en-US" dirty="0" smtClean="0"/>
              <a:t>come </a:t>
            </a:r>
            <a:r>
              <a:rPr lang="en-US" dirty="0" smtClean="0"/>
              <a:t>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their stinging cells – </a:t>
            </a:r>
            <a:r>
              <a:rPr lang="en-US" b="1" dirty="0" err="1" smtClean="0"/>
              <a:t>cnidocytes</a:t>
            </a:r>
            <a:endParaRPr lang="en-US" b="1" dirty="0" smtClean="0"/>
          </a:p>
          <a:p>
            <a:r>
              <a:rPr lang="en-US" dirty="0" smtClean="0"/>
              <a:t>These cells are used for defense and to capture prey</a:t>
            </a:r>
            <a:endParaRPr lang="en-US" dirty="0"/>
          </a:p>
        </p:txBody>
      </p:sp>
      <p:pic>
        <p:nvPicPr>
          <p:cNvPr id="3074" name="Picture 2" descr="C:\Users\Public\Pictures\Cnidarians\Cnidocyte and Nematocy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8" y="2895600"/>
            <a:ext cx="4284735" cy="375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410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Nematocyst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within a </a:t>
            </a:r>
            <a:r>
              <a:rPr lang="en-US" dirty="0" err="1" smtClean="0"/>
              <a:t>cnidocyte</a:t>
            </a:r>
            <a:endParaRPr lang="en-US" dirty="0" smtClean="0"/>
          </a:p>
          <a:p>
            <a:r>
              <a:rPr lang="en-US" dirty="0" smtClean="0"/>
              <a:t>This is the poison filled stinging structure – has a tightly coiled dart</a:t>
            </a:r>
            <a:endParaRPr lang="en-US" dirty="0"/>
          </a:p>
        </p:txBody>
      </p:sp>
      <p:pic>
        <p:nvPicPr>
          <p:cNvPr id="4" name="Picture 2" descr="C:\Users\Public\Pictures\Cnidarians\Cnidocyte and Nematocy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630204"/>
            <a:ext cx="3446533" cy="302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941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418</Words>
  <Application>Microsoft Office PowerPoint</Application>
  <PresentationFormat>On-screen Show (4:3)</PresentationFormat>
  <Paragraphs>91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Phylum Cnidaria</vt:lpstr>
      <vt:lpstr>PowerPoint Presentation</vt:lpstr>
      <vt:lpstr>What are Cnidarians?</vt:lpstr>
      <vt:lpstr>Groups of Cnidarians</vt:lpstr>
      <vt:lpstr>Questions</vt:lpstr>
      <vt:lpstr>Characteristics of Cnidarians</vt:lpstr>
      <vt:lpstr>Question</vt:lpstr>
      <vt:lpstr>Where does the name Cnidaria come from?</vt:lpstr>
      <vt:lpstr>Nematocyst</vt:lpstr>
      <vt:lpstr>Body Plan</vt:lpstr>
      <vt:lpstr>Questions</vt:lpstr>
      <vt:lpstr>Symmetry</vt:lpstr>
      <vt:lpstr>Questions</vt:lpstr>
      <vt:lpstr>Life Cycle</vt:lpstr>
      <vt:lpstr>Polyp</vt:lpstr>
      <vt:lpstr>Medusa</vt:lpstr>
      <vt:lpstr>Cnidarian Reproduction</vt:lpstr>
      <vt:lpstr>Ecological Roles – Predator-Prey</vt:lpstr>
      <vt:lpstr>Ecological Relationships - Symbiosis</vt:lpstr>
      <vt:lpstr>Phylum Ctenophora</vt:lpstr>
      <vt:lpstr>PowerPoint Presentation</vt:lpstr>
      <vt:lpstr>Differences/Similarities Between Cnidarians and Ctenophores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Phylum Cnidaria</dc:title>
  <dc:creator>Jami</dc:creator>
  <cp:lastModifiedBy>Smith, Jami</cp:lastModifiedBy>
  <cp:revision>31</cp:revision>
  <dcterms:created xsi:type="dcterms:W3CDTF">2011-10-09T15:03:42Z</dcterms:created>
  <dcterms:modified xsi:type="dcterms:W3CDTF">2012-02-27T21:08:39Z</dcterms:modified>
</cp:coreProperties>
</file>