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7" r:id="rId8"/>
    <p:sldId id="268" r:id="rId9"/>
    <p:sldId id="270" r:id="rId10"/>
    <p:sldId id="261" r:id="rId11"/>
    <p:sldId id="264" r:id="rId12"/>
    <p:sldId id="265" r:id="rId13"/>
    <p:sldId id="266" r:id="rId14"/>
    <p:sldId id="269" r:id="rId15"/>
    <p:sldId id="262" r:id="rId16"/>
    <p:sldId id="271" r:id="rId17"/>
    <p:sldId id="274" r:id="rId18"/>
    <p:sldId id="275" r:id="rId19"/>
    <p:sldId id="279" r:id="rId20"/>
    <p:sldId id="283" r:id="rId21"/>
    <p:sldId id="284" r:id="rId22"/>
    <p:sldId id="272" r:id="rId23"/>
    <p:sldId id="276" r:id="rId24"/>
    <p:sldId id="277" r:id="rId25"/>
    <p:sldId id="278" r:id="rId26"/>
    <p:sldId id="280" r:id="rId27"/>
    <p:sldId id="281" r:id="rId28"/>
    <p:sldId id="282" r:id="rId29"/>
    <p:sldId id="285" r:id="rId30"/>
    <p:sldId id="286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105235-631C-4281-A1F3-D61DA145610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EA66F6-1E44-490D-A517-C6F8D213D8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5235-631C-4281-A1F3-D61DA145610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66F6-1E44-490D-A517-C6F8D213D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105235-631C-4281-A1F3-D61DA145610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2EA66F6-1E44-490D-A517-C6F8D213D8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5235-631C-4281-A1F3-D61DA145610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EA66F6-1E44-490D-A517-C6F8D213D8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5235-631C-4281-A1F3-D61DA145610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2EA66F6-1E44-490D-A517-C6F8D213D8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105235-631C-4281-A1F3-D61DA145610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EA66F6-1E44-490D-A517-C6F8D213D8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105235-631C-4281-A1F3-D61DA145610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EA66F6-1E44-490D-A517-C6F8D213D8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5235-631C-4281-A1F3-D61DA145610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EA66F6-1E44-490D-A517-C6F8D213D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5235-631C-4281-A1F3-D61DA145610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EA66F6-1E44-490D-A517-C6F8D213D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5235-631C-4281-A1F3-D61DA145610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EA66F6-1E44-490D-A517-C6F8D213D8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105235-631C-4281-A1F3-D61DA145610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2EA66F6-1E44-490D-A517-C6F8D213D8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105235-631C-4281-A1F3-D61DA145610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EA66F6-1E44-490D-A517-C6F8D213D8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8cn0kf8mhS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americanexperience/features/bonus-video/whale-vocalizations/iu" TargetMode="External"/><Relationship Id="rId2" Type="http://schemas.openxmlformats.org/officeDocument/2006/relationships/hyperlink" Target="http://www.youtube.com/watch?v=jJGeeryk0E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lphinkind.com/TYspinner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oNDW0zSRNo" TargetMode="External"/><Relationship Id="rId2" Type="http://schemas.openxmlformats.org/officeDocument/2006/relationships/hyperlink" Target="http://www.youtube.com/watch?v=7hzUZE5bd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whoLlu8D_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Marine Mammals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Mammalia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</a:t>
            </a:r>
            <a:r>
              <a:rPr lang="en-US" dirty="0" err="1" smtClean="0"/>
              <a:t>Sirenia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ublic\Pictures\Marine Mammals\manatee395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597756" cy="31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ublic\Pictures\Marine Mammals\large-dugong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838" y="3505200"/>
            <a:ext cx="5111276" cy="318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Sirenians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Completely aquatic</a:t>
            </a:r>
          </a:p>
          <a:p>
            <a:r>
              <a:rPr lang="en-US" dirty="0" smtClean="0"/>
              <a:t>Confined to coastal areas and estuaries</a:t>
            </a:r>
          </a:p>
          <a:p>
            <a:r>
              <a:rPr lang="en-US" dirty="0" smtClean="0"/>
              <a:t>Streamlined, practically hairless bodies</a:t>
            </a:r>
          </a:p>
          <a:p>
            <a:r>
              <a:rPr lang="en-US" dirty="0" smtClean="0"/>
              <a:t>Forelimbs that form flippers, a vestigial pelvis and no hind limbs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Manatees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 species</a:t>
            </a:r>
          </a:p>
          <a:p>
            <a:r>
              <a:rPr lang="en-US" dirty="0" smtClean="0"/>
              <a:t>Vegetarians</a:t>
            </a:r>
          </a:p>
          <a:p>
            <a:r>
              <a:rPr lang="en-US" dirty="0" smtClean="0"/>
              <a:t>Endangered because of overhunting and they move slow so they get cut by boats</a:t>
            </a:r>
          </a:p>
          <a:p>
            <a:r>
              <a:rPr lang="en-US" dirty="0" smtClean="0"/>
              <a:t>Found in the Americas &amp; Africa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ublic\Pictures\Marine Mammals\manatee395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308035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Dugongs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Single species</a:t>
            </a:r>
          </a:p>
          <a:p>
            <a:r>
              <a:rPr lang="en-US" dirty="0" smtClean="0"/>
              <a:t>Herbivore</a:t>
            </a:r>
          </a:p>
          <a:p>
            <a:r>
              <a:rPr lang="en-US" dirty="0" smtClean="0"/>
              <a:t>Notched tail</a:t>
            </a:r>
          </a:p>
          <a:p>
            <a:r>
              <a:rPr lang="en-US" dirty="0" smtClean="0"/>
              <a:t>Found in coastal estuaries of India and Asia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Public\Pictures\Marine Mammals\large-dugong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4278312" cy="26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 </a:t>
            </a:r>
            <a:r>
              <a:rPr lang="en-US" dirty="0" err="1" smtClean="0"/>
              <a:t>Sirenian</a:t>
            </a:r>
            <a:r>
              <a:rPr lang="en-US" dirty="0" smtClean="0"/>
              <a:t> 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Steller’s</a:t>
            </a:r>
            <a:r>
              <a:rPr lang="en-US" dirty="0" smtClean="0"/>
              <a:t> Sea Cow</a:t>
            </a:r>
          </a:p>
          <a:p>
            <a:r>
              <a:rPr lang="en-US" dirty="0" smtClean="0"/>
              <a:t>Was found in the Arctic waters</a:t>
            </a:r>
          </a:p>
          <a:p>
            <a:r>
              <a:rPr lang="en-US" dirty="0" smtClean="0"/>
              <a:t>“tasty meat”</a:t>
            </a:r>
          </a:p>
          <a:p>
            <a:r>
              <a:rPr lang="en-US" dirty="0" err="1" smtClean="0"/>
              <a:t>Steller</a:t>
            </a:r>
            <a:r>
              <a:rPr lang="en-US" dirty="0" smtClean="0"/>
              <a:t> found it in 1742 – it was hunted to extinction in 27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</a:t>
            </a:r>
            <a:r>
              <a:rPr lang="en-US" dirty="0" err="1" smtClean="0"/>
              <a:t>Cetacea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Public\Pictures\Marine Mammals\dolph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094145" cy="339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ublic\Pictures\Marine Mammals\pinkdolphi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176769" cy="19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ublic\Pictures\Marine Mammals\killer-whale_591_60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67" y="3823492"/>
            <a:ext cx="3867151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ublic\Pictures\Marine Mammals\baleen-whale-25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59" y="4514767"/>
            <a:ext cx="3552825" cy="225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</a:t>
            </a:r>
            <a:r>
              <a:rPr lang="en-US" dirty="0" err="1" smtClean="0"/>
              <a:t>Cetacea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extensively adapted to a marine environment</a:t>
            </a:r>
            <a:endParaRPr lang="en-US" dirty="0"/>
          </a:p>
          <a:p>
            <a:r>
              <a:rPr lang="en-US" dirty="0" smtClean="0"/>
              <a:t>Body closely resembles fishes</a:t>
            </a:r>
          </a:p>
          <a:p>
            <a:r>
              <a:rPr lang="en-US" dirty="0" smtClean="0"/>
              <a:t>Whale fetuses resemble terrestrial mammals </a:t>
            </a:r>
          </a:p>
          <a:p>
            <a:pPr lvl="1"/>
            <a:r>
              <a:rPr lang="en-US" dirty="0" smtClean="0"/>
              <a:t>Rear appendages disappear externally before birth</a:t>
            </a:r>
          </a:p>
          <a:p>
            <a:pPr lvl="1"/>
            <a:r>
              <a:rPr lang="en-US" dirty="0" smtClean="0"/>
              <a:t>Nostrils are at end of snout pre-birth and migrate to form blowhole</a:t>
            </a:r>
            <a:r>
              <a:rPr lang="en-US" dirty="0" smtClean="0"/>
              <a:t>!!!!!</a:t>
            </a:r>
          </a:p>
          <a:p>
            <a:pPr lvl="1"/>
            <a:r>
              <a:rPr lang="en-US">
                <a:hlinkClick r:id="rId2"/>
              </a:rPr>
              <a:t>http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www.youtube.com/watch?v=8cn0kf8mhS4</a:t>
            </a:r>
            <a:endParaRPr lang="en-US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55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Cetaceans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Don’t really have much hair – except on heads</a:t>
            </a:r>
          </a:p>
          <a:p>
            <a:r>
              <a:rPr lang="en-US" dirty="0" smtClean="0"/>
              <a:t>Skin lacks sweat glands – reduces loss of water in marine environment</a:t>
            </a:r>
          </a:p>
          <a:p>
            <a:endParaRPr lang="en-US" dirty="0"/>
          </a:p>
        </p:txBody>
      </p:sp>
      <p:pic>
        <p:nvPicPr>
          <p:cNvPr id="4" name="Picture 3" descr="arterieskw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13" y="3124200"/>
            <a:ext cx="4488687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9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 for Diving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can exchange nearly all the oxygen in their lungs with their blood (80-90%) Humans only exchange 15-25%</a:t>
            </a:r>
          </a:p>
          <a:p>
            <a:r>
              <a:rPr lang="en-US" dirty="0" smtClean="0"/>
              <a:t>Metabolism decreases heart beats at 10% of normal</a:t>
            </a:r>
          </a:p>
          <a:p>
            <a:r>
              <a:rPr lang="en-US" dirty="0" smtClean="0"/>
              <a:t>Twice as much blood per pound of body weight as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53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Whales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Baleen &amp; Toothed Whales </a:t>
            </a:r>
            <a:endParaRPr lang="en-US" dirty="0"/>
          </a:p>
        </p:txBody>
      </p:sp>
      <p:pic>
        <p:nvPicPr>
          <p:cNvPr id="1026" name="Picture 2" descr="C:\Users\Public\Pictures\Marine Mammals\beluga-wh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Pictures\Marine Mammals\sperm-wh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694157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blic\Pictures\Marine Mammals\baleen-whale-25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64" y="4648200"/>
            <a:ext cx="3324225" cy="211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9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Mammalian Characteristics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Have hair</a:t>
            </a:r>
          </a:p>
          <a:p>
            <a:r>
              <a:rPr lang="en-US" dirty="0" smtClean="0"/>
              <a:t>Endothermic</a:t>
            </a:r>
          </a:p>
          <a:p>
            <a:r>
              <a:rPr lang="en-US" dirty="0" smtClean="0"/>
              <a:t>Mammary glands</a:t>
            </a:r>
          </a:p>
          <a:p>
            <a:r>
              <a:rPr lang="en-US" dirty="0" smtClean="0"/>
              <a:t>Placental – keep babies inside until ready to be born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Whales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Baleen &amp; Toothed Whales </a:t>
            </a:r>
            <a:endParaRPr lang="en-US" dirty="0"/>
          </a:p>
        </p:txBody>
      </p:sp>
      <p:pic>
        <p:nvPicPr>
          <p:cNvPr id="3074" name="Picture 2" descr="C:\Users\Public\Pictures\Marine Mammals\bal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2" y="4038600"/>
            <a:ext cx="7332518" cy="21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ublic\Pictures\Marine Mammals\orca-whale-tee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85029"/>
            <a:ext cx="41529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86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Crazy Whale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Gestation periods of different whales</a:t>
            </a:r>
          </a:p>
          <a:p>
            <a:pPr lvl="1"/>
            <a:r>
              <a:rPr lang="en-US" dirty="0" smtClean="0"/>
              <a:t>Baleen whales – 10-13 months</a:t>
            </a:r>
          </a:p>
          <a:p>
            <a:pPr lvl="1"/>
            <a:r>
              <a:rPr lang="en-US" dirty="0" smtClean="0"/>
              <a:t>Toothed whales – 7-17 months</a:t>
            </a:r>
          </a:p>
          <a:p>
            <a:r>
              <a:rPr lang="en-US" dirty="0" smtClean="0"/>
              <a:t>Baby blue whales</a:t>
            </a:r>
          </a:p>
          <a:p>
            <a:pPr lvl="1"/>
            <a:r>
              <a:rPr lang="en-US" dirty="0" smtClean="0"/>
              <a:t>Double birth weight in weight first week</a:t>
            </a:r>
          </a:p>
          <a:p>
            <a:pPr lvl="1"/>
            <a:r>
              <a:rPr lang="en-US" dirty="0" smtClean="0"/>
              <a:t>Gain 200 pounds a day </a:t>
            </a:r>
            <a:r>
              <a:rPr lang="en-US" smtClean="0"/>
              <a:t>after that!!!!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8310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jJGeeryk0Eo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http://www.pbs.org/wgbh/americanexperience/features/bonus-video/whale-vocalizations/</a:t>
            </a:r>
            <a:r>
              <a:rPr lang="en-US" dirty="0" smtClean="0">
                <a:hlinkClick r:id="rId3"/>
              </a:rPr>
              <a:t>iu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63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Cetacean Behaviors – Spy 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orca-whales-spyhopping_3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9436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33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Cetacean Behaviors – Breaching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umpback-whale-breac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4389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40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Cetacean Behaviors – Slapping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flipper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6324600" cy="41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53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Dolphins are Toothed Whales!!!!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are the most numerous cetaceans</a:t>
            </a:r>
          </a:p>
          <a:p>
            <a:r>
              <a:rPr lang="en-US" dirty="0" smtClean="0"/>
              <a:t>Belong to family </a:t>
            </a:r>
            <a:r>
              <a:rPr lang="en-US" dirty="0" err="1" smtClean="0"/>
              <a:t>Delphinidae</a:t>
            </a:r>
            <a:endParaRPr lang="en-US" dirty="0" smtClean="0"/>
          </a:p>
          <a:p>
            <a:r>
              <a:rPr lang="en-US" dirty="0" smtClean="0"/>
              <a:t>Extremely intelligent</a:t>
            </a:r>
          </a:p>
          <a:p>
            <a:r>
              <a:rPr lang="en-US" dirty="0" smtClean="0"/>
              <a:t>Playful/social</a:t>
            </a:r>
          </a:p>
          <a:p>
            <a:pPr lvl="1"/>
            <a:r>
              <a:rPr lang="en-US" dirty="0" smtClean="0"/>
              <a:t>Appear to like the company of other species</a:t>
            </a:r>
          </a:p>
          <a:p>
            <a:pPr lvl="1"/>
            <a:r>
              <a:rPr lang="en-US" dirty="0" smtClean="0"/>
              <a:t>Have many times saved drowning/injured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63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Dolphins vs. Porpoises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Have a beak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Means “pigfish”</a:t>
            </a:r>
          </a:p>
          <a:p>
            <a:r>
              <a:rPr lang="en-US" dirty="0" smtClean="0"/>
              <a:t>No beak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Dolphins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Porpoises</a:t>
            </a:r>
            <a:endParaRPr lang="en-US" dirty="0"/>
          </a:p>
        </p:txBody>
      </p:sp>
      <p:pic>
        <p:nvPicPr>
          <p:cNvPr id="2050" name="Picture 2" descr="C:\Users\Public\Pictures\Marine Mammals\porpois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106047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ublic\Pictures\Marine Mammals\bottlenose-dolph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67125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224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Dolphins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www.dolphinkind.com/TYspinner.html</a:t>
            </a:r>
            <a:endParaRPr lang="en-US" dirty="0" smtClean="0"/>
          </a:p>
          <a:p>
            <a:r>
              <a:rPr lang="en-US" dirty="0" smtClean="0"/>
              <a:t>The largest dolphin is the killer whale (orca)</a:t>
            </a:r>
          </a:p>
          <a:p>
            <a:pPr lvl="1"/>
            <a:r>
              <a:rPr lang="en-US" dirty="0" smtClean="0"/>
              <a:t>Only whale known to eat endothermic prey (other mammals)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78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Dolphin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Hunting behaviors</a:t>
            </a:r>
          </a:p>
          <a:p>
            <a:r>
              <a:rPr lang="en-US" dirty="0" smtClean="0"/>
              <a:t>Clever</a:t>
            </a:r>
          </a:p>
          <a:p>
            <a:pPr lvl="1"/>
            <a:r>
              <a:rPr lang="en-US" dirty="0" smtClean="0"/>
              <a:t>2 captive dolphins trying to eat a moray 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9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Pinnipeds</a:t>
            </a:r>
            <a:endParaRPr lang="en-US" dirty="0" smtClean="0"/>
          </a:p>
          <a:p>
            <a:r>
              <a:rPr lang="en-US" dirty="0" smtClean="0"/>
              <a:t>Sirens</a:t>
            </a:r>
          </a:p>
          <a:p>
            <a:r>
              <a:rPr lang="en-US" dirty="0" smtClean="0"/>
              <a:t>Cetaceans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Toothed whales can’t see more than 100 feet in front of them in clear water</a:t>
            </a:r>
          </a:p>
          <a:p>
            <a:r>
              <a:rPr lang="en-US" dirty="0"/>
              <a:t>T</a:t>
            </a:r>
            <a:r>
              <a:rPr lang="en-US" dirty="0" smtClean="0"/>
              <a:t>hey have very advanced ears to compensate</a:t>
            </a:r>
          </a:p>
          <a:p>
            <a:pPr lvl="1"/>
            <a:r>
              <a:rPr lang="en-US" dirty="0" smtClean="0"/>
              <a:t>Orientation clicks – low frequency give idea of surroundings</a:t>
            </a:r>
          </a:p>
          <a:p>
            <a:pPr lvl="1"/>
            <a:r>
              <a:rPr lang="en-US" dirty="0" smtClean="0"/>
              <a:t>Discrimination clicks – tell animal exactly what they are “looking” 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Dolphins Are Very Intelligent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www.youtube.com/watch?v=7hzUZE5bdfI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www.youtube.com/watch?v=ZoNDW0zSRNo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http://www.youtube.com/watch?v=bwhoLlu8D_g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01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Suborder </a:t>
            </a:r>
            <a:r>
              <a:rPr lang="en-US" dirty="0" err="1" smtClean="0"/>
              <a:t>Pinnipedia</a:t>
            </a:r>
            <a:r>
              <a:rPr lang="en-US" dirty="0" smtClean="0"/>
              <a:t> – Order </a:t>
            </a:r>
            <a:r>
              <a:rPr lang="en-US" dirty="0" err="1" smtClean="0"/>
              <a:t>Carnivora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ublic\Pictures\Marine Mammals\sea lion galapa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91" y="1120052"/>
            <a:ext cx="4467991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Pictures\Marine Mammals\sea l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851564"/>
            <a:ext cx="2307431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blic\Pictures\Marine Mammals\se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7745"/>
            <a:ext cx="3658536" cy="25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ublic\Pictures\Marine Mammals\walr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3513773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Pinnipeds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give birth on land</a:t>
            </a:r>
          </a:p>
          <a:p>
            <a:r>
              <a:rPr lang="en-US" dirty="0" smtClean="0"/>
              <a:t>Retain the 4 limbs that are characteristic of terrestrial mammals.</a:t>
            </a:r>
          </a:p>
          <a:p>
            <a:r>
              <a:rPr lang="en-US" dirty="0" smtClean="0"/>
              <a:t>Found all over the world but prefer colder waters</a:t>
            </a:r>
          </a:p>
          <a:p>
            <a:r>
              <a:rPr lang="en-US" dirty="0" smtClean="0"/>
              <a:t>Fast swimmers</a:t>
            </a:r>
          </a:p>
          <a:p>
            <a:r>
              <a:rPr lang="en-US" dirty="0" smtClean="0"/>
              <a:t>Most exhale their air before they dive</a:t>
            </a:r>
          </a:p>
          <a:p>
            <a:r>
              <a:rPr lang="en-US" dirty="0" smtClean="0"/>
              <a:t>Can store 10-30 times more oxygen in their muscles than other mammals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Eared </a:t>
            </a:r>
            <a:r>
              <a:rPr lang="en-US" dirty="0" err="1" smtClean="0"/>
              <a:t>Pinnipeds</a:t>
            </a:r>
            <a:r>
              <a:rPr lang="en-US" dirty="0" smtClean="0"/>
              <a:t> – Sea Lions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visible external ears</a:t>
            </a:r>
          </a:p>
          <a:p>
            <a:r>
              <a:rPr lang="en-US" dirty="0" smtClean="0"/>
              <a:t>Limbs can support them on land</a:t>
            </a:r>
          </a:p>
          <a:p>
            <a:r>
              <a:rPr lang="en-US" dirty="0" smtClean="0"/>
              <a:t>Main propulsion in water comes from forelimbs – hind limbs are used for steering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146" name="Picture 2" descr="C:\Users\Public\Pictures\Marine Mammals\sea lion sta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944112" cy="31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7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Seals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Lack external ears – more streamlined for water</a:t>
            </a:r>
          </a:p>
          <a:p>
            <a:r>
              <a:rPr lang="en-US" dirty="0" smtClean="0"/>
              <a:t>Limbs can’t support weight on land</a:t>
            </a:r>
          </a:p>
          <a:p>
            <a:r>
              <a:rPr lang="en-US" dirty="0" smtClean="0"/>
              <a:t>Use hind limbs for propulsion in the water</a:t>
            </a:r>
            <a:endParaRPr lang="en-US" dirty="0"/>
          </a:p>
        </p:txBody>
      </p:sp>
      <p:pic>
        <p:nvPicPr>
          <p:cNvPr id="7170" name="Picture 2" descr="C:\Users\Public\Pictures\Marine Mammals\elephant_s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64" y="3581400"/>
            <a:ext cx="5009838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Lack external ears</a:t>
            </a:r>
          </a:p>
          <a:p>
            <a:r>
              <a:rPr lang="en-US" dirty="0" smtClean="0"/>
              <a:t>Canine teeth are modified into tusks used for fighting other males – also used to help get onto the ice!</a:t>
            </a:r>
          </a:p>
          <a:p>
            <a:r>
              <a:rPr lang="en-US" dirty="0" smtClean="0"/>
              <a:t>Males are known to kill their young – females care for the young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8194" name="Picture 2" descr="C:\Users\Public\Pictures\Marine Mammals\Walru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1935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Depths and Durations of </a:t>
            </a:r>
            <a:r>
              <a:rPr lang="en-US" dirty="0" err="1" smtClean="0"/>
              <a:t>Pinniped</a:t>
            </a:r>
            <a:r>
              <a:rPr lang="en-US" dirty="0" smtClean="0"/>
              <a:t> Dives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54056357"/>
              </p:ext>
            </p:extLst>
          </p:nvPr>
        </p:nvGraphicFramePr>
        <p:xfrm>
          <a:off x="381000" y="381000"/>
          <a:ext cx="8458200" cy="6162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7007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Depth (meters)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 Duration of Breath-hold (minutes)</a:t>
                      </a:r>
                      <a:endParaRPr lang="en-US" dirty="0"/>
                    </a:p>
                  </a:txBody>
                  <a:tcPr/>
                </a:tc>
              </a:tr>
              <a:tr h="700737">
                <a:tc>
                  <a:txBody>
                    <a:bodyPr/>
                    <a:lstStyle/>
                    <a:p>
                      <a:r>
                        <a:rPr lang="en-US" dirty="0" smtClean="0"/>
                        <a:t>Northern elephant seal (male)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</a:tr>
              <a:tr h="700737">
                <a:tc>
                  <a:txBody>
                    <a:bodyPr/>
                    <a:lstStyle/>
                    <a:p>
                      <a:r>
                        <a:rPr lang="en-US" dirty="0" smtClean="0"/>
                        <a:t>Southern elephant seal (female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r>
                        <a:rPr lang="en-US" dirty="0" smtClean="0"/>
                        <a:t>Weddell seal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Crabeater</a:t>
                      </a:r>
                      <a:r>
                        <a:rPr lang="en-US" dirty="0" smtClean="0"/>
                        <a:t> seal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10.8</a:t>
                      </a:r>
                      <a:endParaRPr 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r>
                        <a:rPr lang="en-US" dirty="0" smtClean="0"/>
                        <a:t>Harbor seal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r>
                        <a:rPr lang="en-US" dirty="0" smtClean="0"/>
                        <a:t>Harp seal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r>
                        <a:rPr lang="en-US" dirty="0" smtClean="0"/>
                        <a:t>California sea 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Steller</a:t>
                      </a:r>
                      <a:r>
                        <a:rPr lang="en-US" dirty="0" smtClean="0"/>
                        <a:t> sea 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r>
                        <a:rPr lang="en-US" dirty="0" smtClean="0"/>
                        <a:t>Northern fur seal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r>
                        <a:rPr lang="en-US" smtClean="0"/>
                        <a:t>Antarctic </a:t>
                      </a:r>
                      <a:r>
                        <a:rPr lang="en-US" dirty="0" smtClean="0"/>
                        <a:t>fur seal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r>
                        <a:rPr lang="en-US" dirty="0" smtClean="0"/>
                        <a:t>Guadalupe fur seal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405983">
                <a:tc>
                  <a:txBody>
                    <a:bodyPr/>
                    <a:lstStyle/>
                    <a:p>
                      <a:r>
                        <a:rPr lang="en-US" dirty="0" smtClean="0"/>
                        <a:t>Walrus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7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373</TotalTime>
  <Words>667</Words>
  <Application>Microsoft Office PowerPoint</Application>
  <PresentationFormat>On-screen Show (4:3)</PresentationFormat>
  <Paragraphs>154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Median</vt:lpstr>
      <vt:lpstr>Marine Mammals</vt:lpstr>
      <vt:lpstr>Mammalian Characteristics</vt:lpstr>
      <vt:lpstr>Groups of Mammals</vt:lpstr>
      <vt:lpstr>Suborder Pinnipedia – Order Carnivora</vt:lpstr>
      <vt:lpstr>Pinnipeds</vt:lpstr>
      <vt:lpstr>Eared Pinnipeds – Sea Lions</vt:lpstr>
      <vt:lpstr>True Seals</vt:lpstr>
      <vt:lpstr>Walruses</vt:lpstr>
      <vt:lpstr>Depths and Durations of Pinniped Dives</vt:lpstr>
      <vt:lpstr>Order Sirenia</vt:lpstr>
      <vt:lpstr>Sirenians</vt:lpstr>
      <vt:lpstr>Manatees</vt:lpstr>
      <vt:lpstr>Dugongs</vt:lpstr>
      <vt:lpstr>Sad Sirenian Story</vt:lpstr>
      <vt:lpstr>Order Cetacea</vt:lpstr>
      <vt:lpstr>Order Cetacea</vt:lpstr>
      <vt:lpstr>Cetaceans</vt:lpstr>
      <vt:lpstr>Adaptations for Diving</vt:lpstr>
      <vt:lpstr>Different Whales</vt:lpstr>
      <vt:lpstr>Different Whales</vt:lpstr>
      <vt:lpstr>Crazy Whale Facts</vt:lpstr>
      <vt:lpstr>Whales</vt:lpstr>
      <vt:lpstr>Cetacean Behaviors – Spy Hopping</vt:lpstr>
      <vt:lpstr>Cetacean Behaviors – Breaching</vt:lpstr>
      <vt:lpstr>Cetacean Behaviors – Slapping</vt:lpstr>
      <vt:lpstr>Dolphins are Toothed Whales!!!!</vt:lpstr>
      <vt:lpstr>Dolphins vs. Porpoises</vt:lpstr>
      <vt:lpstr>Different Types of Dolphins</vt:lpstr>
      <vt:lpstr>Dolphin Behaviors</vt:lpstr>
      <vt:lpstr>Echolocation</vt:lpstr>
      <vt:lpstr>Dolphins Are Very Intelligent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Mammals</dc:title>
  <dc:creator>Smith, Jami</dc:creator>
  <cp:lastModifiedBy>Smith, Jami</cp:lastModifiedBy>
  <cp:revision>42</cp:revision>
  <dcterms:created xsi:type="dcterms:W3CDTF">2012-05-18T19:32:51Z</dcterms:created>
  <dcterms:modified xsi:type="dcterms:W3CDTF">2012-11-12T19:55:04Z</dcterms:modified>
</cp:coreProperties>
</file>