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1" r:id="rId11"/>
    <p:sldId id="265" r:id="rId12"/>
    <p:sldId id="268" r:id="rId13"/>
    <p:sldId id="269" r:id="rId14"/>
    <p:sldId id="264" r:id="rId15"/>
    <p:sldId id="266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2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EC6B50-9A61-4FE3-BE6A-1254E22C3451}" type="datetimeFigureOut">
              <a:rPr lang="en-US" smtClean="0"/>
              <a:t>12/7/11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B9F7B5-2D90-4499-8911-89857BC6034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itannica.com/EBchecked/topic/9280/agnathan" TargetMode="Externa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amily Alaska 2007 308 (1024x683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4" r="19624"/>
          <a:stretch>
            <a:fillRect/>
          </a:stretch>
        </p:blipFill>
        <p:spPr>
          <a:xfrm>
            <a:off x="228600" y="3276600"/>
            <a:ext cx="3192021" cy="3505200"/>
          </a:xfrm>
        </p:spPr>
      </p:pic>
      <p:pic>
        <p:nvPicPr>
          <p:cNvPr id="5" name="Content Placeholder 4" descr="Family Alaska 2007 291 (683x1024)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6" b="13386"/>
          <a:stretch>
            <a:fillRect/>
          </a:stretch>
        </p:blipFill>
        <p:spPr>
          <a:xfrm>
            <a:off x="3352800" y="152400"/>
            <a:ext cx="3429000" cy="3765430"/>
          </a:xfrm>
        </p:spPr>
      </p:pic>
      <p:pic>
        <p:nvPicPr>
          <p:cNvPr id="8" name="Picture 7" descr="Family Alaska 2007 335 (1024x683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86200"/>
            <a:ext cx="3962400" cy="26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0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Ray-finned Fishes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mi.smith\Downloads\Alaska 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70877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mi.smith\Downloads\Alaska 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" y="2362200"/>
            <a:ext cx="5087256" cy="33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2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is ecology?</a:t>
            </a:r>
          </a:p>
          <a:p>
            <a:endParaRPr lang="en-US" dirty="0"/>
          </a:p>
          <a:p>
            <a:r>
              <a:rPr lang="en-US" dirty="0" smtClean="0"/>
              <a:t>Some fishes like salmon spend most of their lives in the ocean but migrate to fresh water to breed.</a:t>
            </a:r>
          </a:p>
          <a:p>
            <a:endParaRPr lang="en-US" dirty="0"/>
          </a:p>
          <a:p>
            <a:r>
              <a:rPr lang="en-US" dirty="0" smtClean="0"/>
              <a:t>These fishes are called </a:t>
            </a:r>
            <a:r>
              <a:rPr lang="en-US" b="1" dirty="0" err="1" smtClean="0"/>
              <a:t>anadromous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ami.smith\Pictures\salmon-mig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494212" cy="32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69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Ecology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fishes live in fresh water but migrate to the ocean to breed.</a:t>
            </a:r>
          </a:p>
          <a:p>
            <a:endParaRPr lang="en-US" dirty="0"/>
          </a:p>
          <a:p>
            <a:r>
              <a:rPr lang="en-US" dirty="0" smtClean="0"/>
              <a:t>These fishes are </a:t>
            </a:r>
            <a:r>
              <a:rPr lang="en-US" dirty="0" err="1" smtClean="0"/>
              <a:t>catadromous</a:t>
            </a:r>
            <a:r>
              <a:rPr lang="en-US" dirty="0"/>
              <a:t> </a:t>
            </a:r>
            <a:r>
              <a:rPr lang="en-US" dirty="0" err="1" smtClean="0"/>
              <a:t>ie</a:t>
            </a:r>
            <a:r>
              <a:rPr lang="en-US" dirty="0" smtClean="0"/>
              <a:t> eels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4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Lobe-finned Fishes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Only 7 living species</a:t>
            </a:r>
          </a:p>
          <a:p>
            <a:r>
              <a:rPr lang="en-US" dirty="0" smtClean="0"/>
              <a:t>Fleshy fins – still have bones (big bones)</a:t>
            </a:r>
          </a:p>
          <a:p>
            <a:r>
              <a:rPr lang="en-US" dirty="0" smtClean="0"/>
              <a:t>Some bones are jointed like the arms and legs of land vertebrates!!!!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ami.smith\Pictures\lobe finn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495800" cy="28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672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Techniques - 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Every mode of feeding is seen in fishes.</a:t>
            </a:r>
          </a:p>
          <a:p>
            <a:r>
              <a:rPr lang="en-US" dirty="0" smtClean="0"/>
              <a:t>Some fishes will eat whatever is available at the time</a:t>
            </a:r>
          </a:p>
          <a:p>
            <a:r>
              <a:rPr lang="en-US" dirty="0" smtClean="0"/>
              <a:t>Fishes have different adaptations to help them get their food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ami.smith\Pictures\fis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69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Survival Techniques -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structure do fishes use for gas exchange?</a:t>
            </a:r>
          </a:p>
          <a:p>
            <a:endParaRPr lang="en-US" dirty="0"/>
          </a:p>
          <a:p>
            <a:r>
              <a:rPr lang="en-US" dirty="0" smtClean="0"/>
              <a:t>What of the 4 structures that all chordates have did this structure evolve from?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ami.smith\Pictures\g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29" y="1905000"/>
            <a:ext cx="422882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90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Eggs are fertilized either externally or internally depending on the species.</a:t>
            </a:r>
          </a:p>
          <a:p>
            <a:endParaRPr lang="en-US" dirty="0"/>
          </a:p>
          <a:p>
            <a:r>
              <a:rPr lang="en-US" dirty="0" smtClean="0"/>
              <a:t>Fishes whose eggs hatch outside the mother’s body are </a:t>
            </a:r>
            <a:r>
              <a:rPr lang="en-US" b="1" dirty="0" smtClean="0"/>
              <a:t>oviparous.</a:t>
            </a:r>
          </a:p>
          <a:p>
            <a:endParaRPr lang="en-US" b="1" dirty="0"/>
          </a:p>
          <a:p>
            <a:r>
              <a:rPr lang="en-US" b="1" dirty="0" smtClean="0"/>
              <a:t>Ovoviviparous</a:t>
            </a:r>
            <a:r>
              <a:rPr lang="en-US" dirty="0" smtClean="0"/>
              <a:t> species keep eggs inside – eggs hatch and young is “born alive”</a:t>
            </a:r>
          </a:p>
          <a:p>
            <a:endParaRPr lang="en-US" dirty="0"/>
          </a:p>
          <a:p>
            <a:r>
              <a:rPr lang="en-US" dirty="0" smtClean="0"/>
              <a:t>A few species including sharks are </a:t>
            </a:r>
            <a:r>
              <a:rPr lang="en-US" b="1" dirty="0" smtClean="0"/>
              <a:t>viviparous</a:t>
            </a:r>
            <a:r>
              <a:rPr lang="en-US" dirty="0" smtClean="0"/>
              <a:t>.  What do you think that means?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Aquatic vertebrates that have paired fins, scales, and gills.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Of course there are exceptions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There are approx. 24,000 living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0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function of fins?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the function of scales?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the function of gills?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3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Fishes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Jawless Fishes</a:t>
            </a:r>
          </a:p>
          <a:p>
            <a:r>
              <a:rPr lang="en-US" dirty="0" smtClean="0"/>
              <a:t>Cartilaginous Fishes</a:t>
            </a:r>
          </a:p>
          <a:p>
            <a:r>
              <a:rPr lang="en-US" dirty="0" smtClean="0"/>
              <a:t>Bony Fishes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9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Jawless Fishes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Superclass </a:t>
            </a:r>
            <a:r>
              <a:rPr lang="en-US" dirty="0" err="1" smtClean="0"/>
              <a:t>Agnantha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Includes:  lamprey &amp; hagfish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http://www.britannica.com/EBchecked/topic/9280/agnathan</a:t>
            </a:r>
            <a:endParaRPr lang="en-US" dirty="0"/>
          </a:p>
        </p:txBody>
      </p:sp>
      <p:pic>
        <p:nvPicPr>
          <p:cNvPr id="1026" name="Picture 2" descr="C:\Users\jami.smith\Pictures\lamprey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828800"/>
            <a:ext cx="315586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Cartilaginous Fishes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Chondrichthyes</a:t>
            </a:r>
            <a:endParaRPr lang="en-US" dirty="0" smtClean="0"/>
          </a:p>
          <a:p>
            <a:r>
              <a:rPr lang="en-US" dirty="0" smtClean="0"/>
              <a:t>Includes:  sharks, rays, skates, sawfishes and chimaeras</a:t>
            </a:r>
            <a:endParaRPr lang="en-US" dirty="0"/>
          </a:p>
        </p:txBody>
      </p:sp>
      <p:pic>
        <p:nvPicPr>
          <p:cNvPr id="2050" name="Picture 2" descr="C:\Users\jami.smith\Pictures\fish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2830513" cy="20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mi.smith\Pictures\fish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323" y="2895600"/>
            <a:ext cx="3119041" cy="22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mi.smith\Pictures\hammerhead_shark-139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80" y="4979414"/>
            <a:ext cx="2778125" cy="185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mi.smith\Pictures\1004.199.159395.Basking_sh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945415"/>
            <a:ext cx="3163888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mi.smith\Pictures\sawfish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349006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4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Bony Fishes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Osteichthyes</a:t>
            </a:r>
            <a:endParaRPr lang="en-US" dirty="0" smtClean="0"/>
          </a:p>
          <a:p>
            <a:r>
              <a:rPr lang="en-US" dirty="0" smtClean="0"/>
              <a:t>Skeletons of these fishes are made of a hard calcified tissue – called bone</a:t>
            </a:r>
          </a:p>
          <a:p>
            <a:endParaRPr lang="en-US" dirty="0"/>
          </a:p>
          <a:p>
            <a:r>
              <a:rPr lang="en-US" dirty="0" smtClean="0"/>
              <a:t>2 groups within bony fishes</a:t>
            </a:r>
          </a:p>
          <a:p>
            <a:pPr lvl="1"/>
            <a:r>
              <a:rPr lang="en-US" dirty="0" smtClean="0"/>
              <a:t>Ray-finned fishes</a:t>
            </a:r>
          </a:p>
          <a:p>
            <a:pPr lvl="1"/>
            <a:r>
              <a:rPr lang="en-US" smtClean="0"/>
              <a:t>Lobe-finned fishes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Finned Fishes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bony fishes are ray-finned</a:t>
            </a:r>
          </a:p>
          <a:p>
            <a:r>
              <a:rPr lang="en-US" dirty="0" smtClean="0"/>
              <a:t>Refers to the slender bony spines or rays that form the fins (like a fan)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mi.smith\Pictures\EmperorAng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40200"/>
            <a:ext cx="2895600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mi.smith\Pictures\fish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710066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mi.smith\Pictures\floun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76663"/>
            <a:ext cx="3764280" cy="28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9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Bony Fishes</a:t>
            </a:r>
            <a:endParaRPr lang="en-US" dirty="0"/>
          </a:p>
        </p:txBody>
      </p:sp>
      <p:pic>
        <p:nvPicPr>
          <p:cNvPr id="4" name="Content Placeholder 3" descr="Family Alaska 2007 314 (1024x683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 b="100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846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</TotalTime>
  <Words>366</Words>
  <Application>Microsoft Macintosh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Fishes</vt:lpstr>
      <vt:lpstr>What is a fish?</vt:lpstr>
      <vt:lpstr>Questions</vt:lpstr>
      <vt:lpstr>Groups of Fishes</vt:lpstr>
      <vt:lpstr>Jawless Fishes</vt:lpstr>
      <vt:lpstr>Cartilaginous Fishes</vt:lpstr>
      <vt:lpstr>Bony Fishes</vt:lpstr>
      <vt:lpstr>Ray Finned Fishes</vt:lpstr>
      <vt:lpstr>Bony Fishes</vt:lpstr>
      <vt:lpstr>PowerPoint Presentation</vt:lpstr>
      <vt:lpstr>Ray-finned Fishes</vt:lpstr>
      <vt:lpstr>Fish Ecology</vt:lpstr>
      <vt:lpstr>Fish Ecology 2.0</vt:lpstr>
      <vt:lpstr>Lobe-finned Fishes</vt:lpstr>
      <vt:lpstr>Survival Techniques - Feeding</vt:lpstr>
      <vt:lpstr>Survival Techniques - Respiration</vt:lpstr>
      <vt:lpstr>Reproduction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Fishes</dc:title>
  <dc:creator>Smith, Jami</dc:creator>
  <cp:lastModifiedBy>David Smith</cp:lastModifiedBy>
  <cp:revision>19</cp:revision>
  <dcterms:created xsi:type="dcterms:W3CDTF">2011-12-01T21:11:49Z</dcterms:created>
  <dcterms:modified xsi:type="dcterms:W3CDTF">2011-12-07T13:20:13Z</dcterms:modified>
</cp:coreProperties>
</file>