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9" r:id="rId3"/>
    <p:sldId id="258" r:id="rId4"/>
    <p:sldId id="257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34AFF-9322-4E49-8A21-F8FEAAE20BCF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30390-4851-4846-B02C-807347C853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30390-4851-4846-B02C-807347C853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FE9B-B304-4792-9B93-E2364CDE54F1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97F5BA5-86BF-44E8-8383-56D91B465F0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FE9B-B304-4792-9B93-E2364CDE54F1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5BA5-86BF-44E8-8383-56D91B465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FE9B-B304-4792-9B93-E2364CDE54F1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5BA5-86BF-44E8-8383-56D91B465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FE9B-B304-4792-9B93-E2364CDE54F1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5BA5-86BF-44E8-8383-56D91B465F0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FE9B-B304-4792-9B93-E2364CDE54F1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97F5BA5-86BF-44E8-8383-56D91B465F0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FE9B-B304-4792-9B93-E2364CDE54F1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5BA5-86BF-44E8-8383-56D91B465F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FE9B-B304-4792-9B93-E2364CDE54F1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5BA5-86BF-44E8-8383-56D91B465F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FE9B-B304-4792-9B93-E2364CDE54F1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5BA5-86BF-44E8-8383-56D91B465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FE9B-B304-4792-9B93-E2364CDE54F1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5BA5-86BF-44E8-8383-56D91B465F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FE9B-B304-4792-9B93-E2364CDE54F1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F5BA5-86BF-44E8-8383-56D91B465F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7FE9B-B304-4792-9B93-E2364CDE54F1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97F5BA5-86BF-44E8-8383-56D91B465F0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737FE9B-B304-4792-9B93-E2364CDE54F1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97F5BA5-86BF-44E8-8383-56D91B465F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Reptilia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Crocodilians – Order </a:t>
            </a:r>
            <a:r>
              <a:rPr lang="en-US" dirty="0" err="1" smtClean="0"/>
              <a:t>Crocodilia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Fierce carnivores</a:t>
            </a:r>
          </a:p>
          <a:p>
            <a:r>
              <a:rPr lang="en-US" dirty="0" smtClean="0"/>
              <a:t>Very protective of their young</a:t>
            </a:r>
          </a:p>
          <a:p>
            <a:pPr lvl="1"/>
            <a:r>
              <a:rPr lang="en-US" dirty="0" smtClean="0"/>
              <a:t>Females guard eggs</a:t>
            </a:r>
          </a:p>
          <a:p>
            <a:r>
              <a:rPr lang="en-US" dirty="0" smtClean="0"/>
              <a:t>Alligators only live in fresh water (N &amp; S America)</a:t>
            </a:r>
          </a:p>
          <a:p>
            <a:r>
              <a:rPr lang="en-US" dirty="0" smtClean="0"/>
              <a:t>Crocs elsewhere</a:t>
            </a:r>
            <a:endParaRPr lang="en-US" dirty="0"/>
          </a:p>
        </p:txBody>
      </p:sp>
      <p:pic>
        <p:nvPicPr>
          <p:cNvPr id="3074" name="Picture 2" descr="C:\Users\jami.smith\Pictures\Reptiles\albino_alliga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3619500" cy="253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ami.smith\Pictures\Reptiles\crocodile-chasing-a-chick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013200" cy="251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2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Turtles and Tortoises – Order </a:t>
            </a:r>
            <a:r>
              <a:rPr lang="en-US" dirty="0" err="1" smtClean="0"/>
              <a:t>Chelonia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Turtles typically live in the water</a:t>
            </a:r>
          </a:p>
          <a:p>
            <a:r>
              <a:rPr lang="en-US" dirty="0" smtClean="0"/>
              <a:t>Tortoises typically live on land</a:t>
            </a:r>
          </a:p>
          <a:p>
            <a:r>
              <a:rPr lang="en-US" dirty="0" smtClean="0"/>
              <a:t>Terrapin – turtle in salty water</a:t>
            </a:r>
          </a:p>
          <a:p>
            <a:r>
              <a:rPr lang="en-US" dirty="0" smtClean="0"/>
              <a:t>Lack teeth – have bony jaw projections</a:t>
            </a:r>
          </a:p>
          <a:p>
            <a:r>
              <a:rPr lang="en-US" dirty="0" smtClean="0"/>
              <a:t>Shell built into skeleton</a:t>
            </a:r>
          </a:p>
          <a:p>
            <a:pPr lvl="1"/>
            <a:r>
              <a:rPr lang="en-US" dirty="0" smtClean="0"/>
              <a:t>Ventral – plastron</a:t>
            </a:r>
          </a:p>
          <a:p>
            <a:pPr lvl="1"/>
            <a:r>
              <a:rPr lang="en-US" dirty="0" smtClean="0"/>
              <a:t>Dorsal – carapace</a:t>
            </a:r>
          </a:p>
        </p:txBody>
      </p:sp>
      <p:pic>
        <p:nvPicPr>
          <p:cNvPr id="4098" name="Picture 2" descr="C:\Users\jami.smith\Pictures\Reptiles\p295611-Galapagos_Islands-giant_tortoise_bat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00200"/>
            <a:ext cx="3048000" cy="22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mi.smith\Pictures\Reptiles\cs-alisnap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4" y="3889415"/>
            <a:ext cx="375919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4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Tuataras – Order </a:t>
            </a:r>
            <a:r>
              <a:rPr lang="en-US" dirty="0" err="1" smtClean="0"/>
              <a:t>Rhynchocephalia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Only living survivor</a:t>
            </a:r>
          </a:p>
          <a:p>
            <a:r>
              <a:rPr lang="en-US" dirty="0" smtClean="0"/>
              <a:t>“Beak headed” reptiles</a:t>
            </a:r>
          </a:p>
          <a:p>
            <a:r>
              <a:rPr lang="en-US" dirty="0" smtClean="0"/>
              <a:t>Only found on islands off New Zealand</a:t>
            </a:r>
          </a:p>
          <a:p>
            <a:r>
              <a:rPr lang="en-US" dirty="0" smtClean="0"/>
              <a:t>No external ears</a:t>
            </a:r>
          </a:p>
          <a:p>
            <a:r>
              <a:rPr lang="en-US" dirty="0" smtClean="0"/>
              <a:t>Primitive scales</a:t>
            </a:r>
          </a:p>
          <a:p>
            <a:r>
              <a:rPr lang="en-US" dirty="0" smtClean="0"/>
              <a:t>“third – eye” part of complex organ on top </a:t>
            </a:r>
            <a:r>
              <a:rPr lang="en-US" smtClean="0"/>
              <a:t>of brain </a:t>
            </a:r>
            <a:r>
              <a:rPr lang="en-US" dirty="0" smtClean="0"/>
              <a:t>(not much is known)</a:t>
            </a:r>
            <a:endParaRPr lang="en-US" dirty="0"/>
          </a:p>
        </p:txBody>
      </p:sp>
      <p:pic>
        <p:nvPicPr>
          <p:cNvPr id="5122" name="Picture 2" descr="C:\Users\jami.smith\Pictures\Reptiles\250px-Sphenodon_punctatus_in_Waikanae,_New_Zea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7" y="4343400"/>
            <a:ext cx="2895600" cy="21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4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Reptiles that are active during the day tend to have complex and can see color well</a:t>
            </a:r>
          </a:p>
          <a:p>
            <a:r>
              <a:rPr lang="en-US" dirty="0" smtClean="0"/>
              <a:t>Many snakes have a good sense of smell</a:t>
            </a:r>
          </a:p>
          <a:p>
            <a:r>
              <a:rPr lang="en-US" dirty="0" smtClean="0"/>
              <a:t>Most reptiles have receptor organs in the mouth to detect chemicals</a:t>
            </a:r>
          </a:p>
          <a:p>
            <a:r>
              <a:rPr lang="en-US" dirty="0" smtClean="0"/>
              <a:t>Simple ears – have external eardrum</a:t>
            </a:r>
          </a:p>
          <a:p>
            <a:r>
              <a:rPr lang="en-US" dirty="0" smtClean="0"/>
              <a:t>Snakes can pick up vibrations from the ground</a:t>
            </a:r>
          </a:p>
          <a:p>
            <a:r>
              <a:rPr lang="en-US" dirty="0" smtClean="0"/>
              <a:t>Remember from the zoo – what specific type of vipers can detect the body heat of their prey?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ami.smith\Pictures\220px-Bearded_Dragon_showing_be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8" y="685800"/>
            <a:ext cx="27940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mi.smith\Pictures\250px-Sphenodon_punctatus_in_Waikanae,_New_Zea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"/>
            <a:ext cx="3149600" cy="23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mi.smith\Pictures\bearded dragon sleep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30682"/>
            <a:ext cx="3530600" cy="235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ami.smith\Pictures\cute-tiny-turtle-400x2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97" y="4069965"/>
            <a:ext cx="3810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ami.smith\Pictures\corn snak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96786"/>
            <a:ext cx="3966029" cy="25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7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ami.smith\Pictures\crocodile-chasing-a-chick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584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mi.smith\Pictures\chamele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9" y="4468091"/>
            <a:ext cx="1916112" cy="144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ami.smith\Pictures\chai yai crocod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810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ami.smith\Pictures\250px-Chelonia_mydas_got_to_the_surface_to_brea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-37893"/>
            <a:ext cx="2787650" cy="209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ami.smith\Pictures\baby-chamele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33800"/>
            <a:ext cx="3403600" cy="29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2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Reptile?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vertebrate</a:t>
            </a:r>
          </a:p>
          <a:p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as dry, scaly skin</a:t>
            </a:r>
          </a:p>
          <a:p>
            <a:pPr lvl="1"/>
            <a:r>
              <a:rPr lang="en-US" dirty="0" smtClean="0"/>
              <a:t>Why would this be helpful?</a:t>
            </a:r>
          </a:p>
          <a:p>
            <a:r>
              <a:rPr lang="en-US" dirty="0" smtClean="0"/>
              <a:t>Lungs</a:t>
            </a:r>
          </a:p>
          <a:p>
            <a:r>
              <a:rPr lang="en-US" dirty="0" smtClean="0"/>
              <a:t>Terrestrial eggs with several membranes</a:t>
            </a:r>
          </a:p>
          <a:p>
            <a:pPr lvl="1"/>
            <a:r>
              <a:rPr lang="en-US" dirty="0" smtClean="0"/>
              <a:t>What does terrestrial eggs mean?</a:t>
            </a:r>
          </a:p>
          <a:p>
            <a:pPr lvl="1"/>
            <a:r>
              <a:rPr lang="en-US" dirty="0" smtClean="0"/>
              <a:t>How is that different from where amphibians lay their eggs?</a:t>
            </a:r>
          </a:p>
          <a:p>
            <a:pPr lvl="1"/>
            <a:r>
              <a:rPr lang="en-US" dirty="0" smtClean="0"/>
              <a:t>Why would it be beneficial to have several membranes?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5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Reptiles Live?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Reptiles live nearly everywhere on Earth except?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is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Temperature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organisms thus far are </a:t>
            </a:r>
            <a:r>
              <a:rPr lang="en-US" b="1" dirty="0" err="1" smtClean="0"/>
              <a:t>ectotherms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What does this mean?</a:t>
            </a:r>
          </a:p>
          <a:p>
            <a:r>
              <a:rPr lang="en-US" dirty="0" smtClean="0"/>
              <a:t>What do organisms that are </a:t>
            </a:r>
            <a:r>
              <a:rPr lang="en-US" dirty="0" err="1" smtClean="0"/>
              <a:t>ectotherms</a:t>
            </a:r>
            <a:r>
              <a:rPr lang="en-US" dirty="0" smtClean="0"/>
              <a:t> do to help control their body temperature?</a:t>
            </a:r>
          </a:p>
        </p:txBody>
      </p:sp>
    </p:spTree>
    <p:extLst>
      <p:ext uri="{BB962C8B-B14F-4D97-AF65-F5344CB8AC3E}">
        <p14:creationId xmlns:p14="http://schemas.microsoft.com/office/powerpoint/2010/main" val="26712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Internal fertilization</a:t>
            </a:r>
          </a:p>
          <a:p>
            <a:r>
              <a:rPr lang="en-US" dirty="0" smtClean="0"/>
              <a:t>Most are oviparous – which means?</a:t>
            </a:r>
          </a:p>
          <a:p>
            <a:r>
              <a:rPr lang="en-US" dirty="0" smtClean="0"/>
              <a:t>Some snakes and lizards are ovoviviparous – which means?</a:t>
            </a:r>
          </a:p>
          <a:p>
            <a:endParaRPr lang="en-US" dirty="0"/>
          </a:p>
          <a:p>
            <a:r>
              <a:rPr lang="en-US" dirty="0" smtClean="0"/>
              <a:t>Have a special type of egg </a:t>
            </a:r>
          </a:p>
          <a:p>
            <a:pPr lvl="1"/>
            <a:r>
              <a:rPr lang="en-US" b="1" dirty="0" smtClean="0"/>
              <a:t>Amniotic egg</a:t>
            </a:r>
            <a:r>
              <a:rPr lang="en-US" dirty="0" smtClean="0"/>
              <a:t> named for one of the 4 membranes surrounding the embryo</a:t>
            </a:r>
            <a:endParaRPr lang="en-US" b="1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1026" name="Picture 2" descr="C:\Users\jami.smith\Pictures\Reptiles\Marine Reptiles\amniotic e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02" y="1143000"/>
            <a:ext cx="422402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8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 of 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Lizards and Snakes</a:t>
            </a:r>
          </a:p>
          <a:p>
            <a:r>
              <a:rPr lang="en-US" dirty="0" smtClean="0"/>
              <a:t>Crocodilians</a:t>
            </a:r>
          </a:p>
          <a:p>
            <a:r>
              <a:rPr lang="en-US" dirty="0" smtClean="0"/>
              <a:t>Turtles and Tortoises</a:t>
            </a:r>
          </a:p>
          <a:p>
            <a:r>
              <a:rPr lang="en-US" dirty="0" smtClean="0"/>
              <a:t>Tuataras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Lizards and Snakes – Order </a:t>
            </a:r>
            <a:r>
              <a:rPr lang="en-US" dirty="0" err="1" smtClean="0"/>
              <a:t>Squamata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Means “scaly reptiles”</a:t>
            </a:r>
          </a:p>
          <a:p>
            <a:r>
              <a:rPr lang="en-US" dirty="0" smtClean="0"/>
              <a:t>Some lizards are highly specialized</a:t>
            </a:r>
          </a:p>
          <a:p>
            <a:r>
              <a:rPr lang="en-US" dirty="0" smtClean="0"/>
              <a:t>Snakes have lost both pairs of legs during the course of evolution</a:t>
            </a:r>
          </a:p>
          <a:p>
            <a:r>
              <a:rPr lang="en-US" dirty="0" smtClean="0"/>
              <a:t>Some snakes are so small they look like earthworms</a:t>
            </a:r>
          </a:p>
          <a:p>
            <a:pPr lvl="1"/>
            <a:r>
              <a:rPr lang="en-US" dirty="0" smtClean="0"/>
              <a:t>Some can grow to more than 8 meters in length</a:t>
            </a:r>
            <a:endParaRPr lang="en-US" dirty="0"/>
          </a:p>
        </p:txBody>
      </p:sp>
      <p:pic>
        <p:nvPicPr>
          <p:cNvPr id="2050" name="Picture 2" descr="C:\Users\jami.smith\Pictures\Reptiles\flying-lizard-draco-gular-flap-wings-extended_24699_600x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18213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mi.smith\Pictures\Reptiles\sna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42509"/>
            <a:ext cx="2681288" cy="270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4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465</TotalTime>
  <Words>378</Words>
  <Application>Microsoft Office PowerPoint</Application>
  <PresentationFormat>On-screen Show (4:3)</PresentationFormat>
  <Paragraphs>67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Class Reptilia</vt:lpstr>
      <vt:lpstr>PowerPoint Presentation</vt:lpstr>
      <vt:lpstr>PowerPoint Presentation</vt:lpstr>
      <vt:lpstr>What is a Reptile?</vt:lpstr>
      <vt:lpstr>Where do Reptiles Live?</vt:lpstr>
      <vt:lpstr>Body Temperature Control</vt:lpstr>
      <vt:lpstr>Reproduction</vt:lpstr>
      <vt:lpstr>Groups of Reptiles</vt:lpstr>
      <vt:lpstr>Lizards and Snakes – Order Squamata</vt:lpstr>
      <vt:lpstr>Crocodilians – Order Crocodilia</vt:lpstr>
      <vt:lpstr>Turtles and Tortoises – Order Chelonia</vt:lpstr>
      <vt:lpstr>Tuataras – Order Rhynchocephalia</vt:lpstr>
      <vt:lpstr>Response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Reptilia</dc:title>
  <dc:creator>Smith, Jami</dc:creator>
  <cp:lastModifiedBy>Smith, Jami</cp:lastModifiedBy>
  <cp:revision>23</cp:revision>
  <dcterms:created xsi:type="dcterms:W3CDTF">2011-12-12T14:51:30Z</dcterms:created>
  <dcterms:modified xsi:type="dcterms:W3CDTF">2012-11-02T14:59:08Z</dcterms:modified>
</cp:coreProperties>
</file>