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1" r:id="rId1"/>
  </p:sldMasterIdLst>
  <p:sldIdLst>
    <p:sldId id="256" r:id="rId2"/>
    <p:sldId id="265" r:id="rId3"/>
    <p:sldId id="260" r:id="rId4"/>
    <p:sldId id="266" r:id="rId5"/>
    <p:sldId id="257" r:id="rId6"/>
    <p:sldId id="259" r:id="rId7"/>
    <p:sldId id="267" r:id="rId8"/>
    <p:sldId id="262" r:id="rId9"/>
    <p:sldId id="263" r:id="rId10"/>
    <p:sldId id="268" r:id="rId11"/>
    <p:sldId id="264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17C7-B787-4E50-994D-5E804113A1E9}" type="datetime4">
              <a:rPr lang="en-US" smtClean="0"/>
              <a:pPr/>
              <a:t>November 30,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11/30/2012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November 30,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November 30,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November 30,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November 30, 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November 30, 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November 30, 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November 30,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0C02-0EF4-4745-9D82-E8D3F59464E3}" type="datetime4">
              <a:rPr lang="en-US" smtClean="0"/>
              <a:pPr/>
              <a:t>November 30, 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November 30, 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akKfY5aHm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/view?id=dfh23k67_1916cts9gkx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mk6TAxJYO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Aves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4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Flocking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www.youtube.com/watch?v=eakKfY5aHmY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70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in Birds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do birds find direction </a:t>
            </a:r>
            <a:r>
              <a:rPr lang="en-US" smtClean="0"/>
              <a:t>in migration?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jami.smith\Pictures\Birds\NGbird-migratio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636" y="1243777"/>
            <a:ext cx="3470564" cy="541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1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 Adaptations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https://docs.google.com/present/view?id=dfh23k67_1916cts9gkxb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animals are in class </a:t>
            </a:r>
            <a:r>
              <a:rPr lang="en-US" dirty="0" err="1" smtClean="0"/>
              <a:t>aves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http://www.youtube.com/watch?v=omk6TAxJYOg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3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/>
              <a:buChar char="•"/>
            </a:pPr>
            <a:r>
              <a:rPr lang="en-US" dirty="0" smtClean="0"/>
              <a:t>What domain?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What kingdom?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What phylum?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What subphylum?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What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0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ami.smith\Pictures\ostriche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24" y="1890713"/>
            <a:ext cx="2998787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ami.smith\Pictures\kiwi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116" y="1890713"/>
            <a:ext cx="2653775" cy="179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ami.smith\Pictures\birds-of-prey-i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631" y="2033588"/>
            <a:ext cx="28384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ami.smith\Pictures\song bird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13" y="4281054"/>
            <a:ext cx="2002807" cy="222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jami.smith\Pictures\Bird-of-paradise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002" y="4176713"/>
            <a:ext cx="2715889" cy="2065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45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bird?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/>
              <a:buChar char="•"/>
            </a:pPr>
            <a:r>
              <a:rPr lang="en-US" dirty="0" err="1" smtClean="0"/>
              <a:t>Reptilelike</a:t>
            </a:r>
            <a:r>
              <a:rPr lang="en-US" dirty="0" smtClean="0"/>
              <a:t> animals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/>
              <a:t>M</a:t>
            </a:r>
            <a:r>
              <a:rPr lang="en-US" dirty="0" smtClean="0"/>
              <a:t>aintain a constant internal body temperature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Have feathers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2 legs modified for walking or perching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Front limbs modified into wings</a:t>
            </a:r>
          </a:p>
          <a:p>
            <a:pPr marL="342900" indent="-342900" algn="l">
              <a:buFont typeface="Arial"/>
              <a:buChar char="•"/>
            </a:pPr>
            <a:endParaRPr lang="en-US" dirty="0"/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What do most of these adaptations help accomplish?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26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Feathers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/>
              <a:buChar char="•"/>
            </a:pPr>
            <a:r>
              <a:rPr lang="en-US" dirty="0" smtClean="0"/>
              <a:t>Made of protein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Develop from pits in the bird’s skin</a:t>
            </a:r>
          </a:p>
          <a:p>
            <a:pPr marL="342900" indent="-342900" algn="l">
              <a:buFont typeface="Arial"/>
              <a:buChar char="•"/>
            </a:pPr>
            <a:endParaRPr lang="en-US" dirty="0"/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What do feathers help with?</a:t>
            </a:r>
          </a:p>
          <a:p>
            <a:pPr marL="342900" indent="-342900" algn="l">
              <a:buFont typeface="Arial"/>
              <a:buChar char="•"/>
            </a:pPr>
            <a:endParaRPr lang="en-US" dirty="0"/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2 types of feathers</a:t>
            </a:r>
          </a:p>
          <a:p>
            <a:pPr marL="342900" lvl="2" indent="-342900" algn="l">
              <a:buFont typeface="Arial"/>
              <a:buChar char="•"/>
            </a:pPr>
            <a:r>
              <a:rPr lang="en-US" dirty="0" smtClean="0"/>
              <a:t>Down feathers</a:t>
            </a:r>
          </a:p>
          <a:p>
            <a:pPr marL="342900" lvl="2" indent="-342900" algn="l">
              <a:buFont typeface="Arial"/>
              <a:buChar char="•"/>
            </a:pPr>
            <a:r>
              <a:rPr lang="en-US" dirty="0" smtClean="0"/>
              <a:t>Contour feathers</a:t>
            </a:r>
            <a:endParaRPr lang="en-US" dirty="0"/>
          </a:p>
        </p:txBody>
      </p:sp>
      <p:pic>
        <p:nvPicPr>
          <p:cNvPr id="2050" name="Picture 2" descr="C:\Users\jami.smith\Pictures\feather_type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020" y="2881746"/>
            <a:ext cx="4393457" cy="3690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72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Feathers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birds do to take care of their feathers?</a:t>
            </a:r>
          </a:p>
          <a:p>
            <a:endParaRPr lang="en-US" dirty="0"/>
          </a:p>
          <a:p>
            <a:r>
              <a:rPr lang="en-US" dirty="0" smtClean="0"/>
              <a:t>What is molting?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91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 Bones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/>
              <a:buChar char="•"/>
            </a:pPr>
            <a:r>
              <a:rPr lang="en-US" dirty="0" smtClean="0"/>
              <a:t>What is special about bird bones?</a:t>
            </a:r>
            <a:endParaRPr lang="en-US" dirty="0"/>
          </a:p>
        </p:txBody>
      </p:sp>
      <p:pic>
        <p:nvPicPr>
          <p:cNvPr id="1026" name="Picture 2" descr="C:\Users\jami.smith\Pictures\Birds\Bird_bone_trabecula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062" y="3432608"/>
            <a:ext cx="5773737" cy="245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079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 Orders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/>
              <a:buChar char="•"/>
            </a:pPr>
            <a:r>
              <a:rPr lang="en-US" dirty="0" smtClean="0"/>
              <a:t>There are nearly 30 bird orders.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The largest group is the order passerines (perching birds)</a:t>
            </a:r>
          </a:p>
          <a:p>
            <a:pPr marL="342900" lvl="1" indent="-342900" algn="l">
              <a:buFont typeface="Arial"/>
              <a:buChar char="•"/>
            </a:pPr>
            <a:r>
              <a:rPr lang="en-US" dirty="0" smtClean="0"/>
              <a:t>Over 5000 species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61</TotalTime>
  <Words>159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Class Aves</vt:lpstr>
      <vt:lpstr>What animals are in class aves?</vt:lpstr>
      <vt:lpstr>Questions</vt:lpstr>
      <vt:lpstr>Birds</vt:lpstr>
      <vt:lpstr>What Is a bird?</vt:lpstr>
      <vt:lpstr>Feathers</vt:lpstr>
      <vt:lpstr>Feathers</vt:lpstr>
      <vt:lpstr>Bird Bones</vt:lpstr>
      <vt:lpstr>Bird Orders</vt:lpstr>
      <vt:lpstr>Flocking Behavior</vt:lpstr>
      <vt:lpstr>Migration in Birds</vt:lpstr>
      <vt:lpstr>Bird Adaptations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Aves</dc:title>
  <dc:creator>David Smith</dc:creator>
  <cp:lastModifiedBy>Smith, Jami</cp:lastModifiedBy>
  <cp:revision>16</cp:revision>
  <dcterms:created xsi:type="dcterms:W3CDTF">2012-01-03T01:43:39Z</dcterms:created>
  <dcterms:modified xsi:type="dcterms:W3CDTF">2012-11-30T20:50:21Z</dcterms:modified>
</cp:coreProperties>
</file>