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B0CCEE-241E-46B8-9530-FE96B919DE33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320C9E-C7D3-4B34-A608-938EF5BCB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OaoxzacLdE&amp;feature=rel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2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structure when atoms are joined by covalent bonds</a:t>
            </a:r>
          </a:p>
          <a:p>
            <a:r>
              <a:rPr lang="en-US" dirty="0" smtClean="0"/>
              <a:t>Smallest unit of most compounds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</a:t>
            </a:r>
            <a:endParaRPr lang="en-US" dirty="0"/>
          </a:p>
        </p:txBody>
      </p:sp>
      <p:pic>
        <p:nvPicPr>
          <p:cNvPr id="4098" name="Picture 2" descr="C:\Users\jami.smith\Pictures\water molec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3395662" cy="232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033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molecules are close together – a slight attraction can develop between regions of opposite charges on nearby molecules</a:t>
            </a:r>
          </a:p>
          <a:p>
            <a:r>
              <a:rPr lang="en-US" dirty="0">
                <a:hlinkClick r:id="rId2"/>
              </a:rPr>
              <a:t>http://www.youtube.com/watch?v=DOaoxzacLdE&amp;feature=</a:t>
            </a:r>
            <a:r>
              <a:rPr lang="en-US" dirty="0" smtClean="0">
                <a:hlinkClick r:id="rId2"/>
              </a:rPr>
              <a:t>related</a:t>
            </a:r>
            <a:endParaRPr lang="en-US" dirty="0" smtClean="0"/>
          </a:p>
          <a:p>
            <a:r>
              <a:rPr lang="en-US" dirty="0" smtClean="0"/>
              <a:t>Climbing </a:t>
            </a:r>
            <a:r>
              <a:rPr lang="en-US" smtClean="0"/>
              <a:t>leopard gecko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der Waals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5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Periodic Table of Elements</a:t>
            </a:r>
            <a:endParaRPr lang="en-US" sz="4400" dirty="0"/>
          </a:p>
        </p:txBody>
      </p:sp>
      <p:pic>
        <p:nvPicPr>
          <p:cNvPr id="1026" name="Picture 2" descr="C:\Users\jami.smith\Pictures\periodic 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99450" cy="62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89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</a:t>
            </a:r>
            <a:r>
              <a:rPr lang="en-US" dirty="0" err="1" smtClean="0"/>
              <a:t>very</a:t>
            </a:r>
            <a:r>
              <a:rPr lang="en-US" dirty="0" smtClean="0"/>
              <a:t> small</a:t>
            </a:r>
          </a:p>
          <a:p>
            <a:pPr lvl="1"/>
            <a:r>
              <a:rPr lang="en-US" dirty="0" smtClean="0"/>
              <a:t>Placed side by side, 100 million atoms would make a row only about 1 cm long (about the width of your pinkie)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7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 +</a:t>
            </a:r>
          </a:p>
          <a:p>
            <a:r>
              <a:rPr lang="en-US" dirty="0" smtClean="0"/>
              <a:t>Neutrons</a:t>
            </a:r>
          </a:p>
          <a:p>
            <a:r>
              <a:rPr lang="en-US" dirty="0" smtClean="0"/>
              <a:t>Electrons –</a:t>
            </a:r>
          </a:p>
          <a:p>
            <a:endParaRPr lang="en-US" dirty="0"/>
          </a:p>
          <a:p>
            <a:r>
              <a:rPr lang="en-US" dirty="0" smtClean="0"/>
              <a:t>Atomic mass = protons + neutrons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Subatomic Particles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8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of the same element with a different mass</a:t>
            </a:r>
          </a:p>
          <a:p>
            <a:pPr lvl="1"/>
            <a:r>
              <a:rPr lang="en-US" dirty="0" smtClean="0"/>
              <a:t>They have more neutrons</a:t>
            </a:r>
          </a:p>
          <a:p>
            <a:r>
              <a:rPr lang="en-US" dirty="0" smtClean="0"/>
              <a:t>Radioactive Isotopes (unstable nucleus that breaks down over time)</a:t>
            </a:r>
          </a:p>
          <a:p>
            <a:pPr lvl="1"/>
            <a:r>
              <a:rPr lang="en-US" dirty="0" smtClean="0"/>
              <a:t>Carbon 14</a:t>
            </a:r>
          </a:p>
          <a:p>
            <a:pPr lvl="1"/>
            <a:r>
              <a:rPr lang="en-US" dirty="0" smtClean="0"/>
              <a:t>Carbon 12</a:t>
            </a:r>
          </a:p>
          <a:p>
            <a:pPr lvl="1"/>
            <a:r>
              <a:rPr lang="en-US" dirty="0" smtClean="0"/>
              <a:t>Half life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or more elements combined</a:t>
            </a:r>
          </a:p>
          <a:p>
            <a:r>
              <a:rPr lang="en-US" dirty="0" err="1" smtClean="0"/>
              <a:t>ie</a:t>
            </a:r>
            <a:r>
              <a:rPr lang="en-US" dirty="0" smtClean="0"/>
              <a:t> water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What is water made of?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When elements are combined they can be very different from how they are when they are solo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9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holds the atoms/elements in compounds</a:t>
            </a:r>
          </a:p>
          <a:p>
            <a:r>
              <a:rPr lang="en-US" dirty="0" smtClean="0"/>
              <a:t>2 main kinds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1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bond happens when 1 or more electrons are transferred (given) from one atom to another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pic>
        <p:nvPicPr>
          <p:cNvPr id="2050" name="Picture 2" descr="C:\Users\jami.smith\Pictures\ionic b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74571"/>
            <a:ext cx="4977049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13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bond happens when electrons are shared by atoms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pic>
        <p:nvPicPr>
          <p:cNvPr id="3074" name="Picture 2" descr="C:\Users\jami.smith\Pictures\covalent_bond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3810000" cy="261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263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</TotalTime>
  <Words>198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Chemistry</vt:lpstr>
      <vt:lpstr>Periodic Table of Elements</vt:lpstr>
      <vt:lpstr>Atoms</vt:lpstr>
      <vt:lpstr>Subatomic Particles</vt:lpstr>
      <vt:lpstr>Isotopes</vt:lpstr>
      <vt:lpstr>Compounds</vt:lpstr>
      <vt:lpstr>Chemical Bonds</vt:lpstr>
      <vt:lpstr>Ionic Bonds</vt:lpstr>
      <vt:lpstr>Covalent Bonds</vt:lpstr>
      <vt:lpstr>Molecule</vt:lpstr>
      <vt:lpstr>Van der Waals Forces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Smith, Jami</dc:creator>
  <cp:lastModifiedBy>Smith, Jami</cp:lastModifiedBy>
  <cp:revision>10</cp:revision>
  <dcterms:created xsi:type="dcterms:W3CDTF">2011-09-28T14:24:19Z</dcterms:created>
  <dcterms:modified xsi:type="dcterms:W3CDTF">2012-11-15T15:39:15Z</dcterms:modified>
</cp:coreProperties>
</file>