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2DB04E-1ACB-4DC2-B9DC-8398339B1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044047-D934-4FA3-929F-B93CD6A7C7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Biology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36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follow directions given in lab.</a:t>
            </a:r>
          </a:p>
          <a:p>
            <a:r>
              <a:rPr lang="en-US" dirty="0" smtClean="0"/>
              <a:t>Work with team members only.</a:t>
            </a:r>
          </a:p>
          <a:p>
            <a:r>
              <a:rPr lang="en-US" dirty="0" smtClean="0"/>
              <a:t>Clean up </a:t>
            </a:r>
            <a:r>
              <a:rPr lang="en-US" b="1" u="sng" dirty="0" smtClean="0"/>
              <a:t>ALL</a:t>
            </a:r>
            <a:r>
              <a:rPr lang="en-US" dirty="0" smtClean="0"/>
              <a:t> equipment and table.</a:t>
            </a:r>
          </a:p>
          <a:p>
            <a:r>
              <a:rPr lang="en-US" dirty="0" smtClean="0"/>
              <a:t>Use common sense when handling chemicals.</a:t>
            </a:r>
          </a:p>
          <a:p>
            <a:r>
              <a:rPr lang="en-US" dirty="0" smtClean="0"/>
              <a:t>Labs are fun, but that doesn’t mean you goof off.</a:t>
            </a:r>
            <a:endParaRPr lang="en-US" dirty="0"/>
          </a:p>
        </p:txBody>
      </p:sp>
      <p:pic>
        <p:nvPicPr>
          <p:cNvPr id="8194" name="Picture 2" descr="C:\Users\Public\Pictures\Scientific Method\mfln357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3895219"/>
            <a:ext cx="2281238" cy="296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61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Follow Hillcrest Policy – after 4 absences or </a:t>
            </a:r>
            <a:r>
              <a:rPr lang="en-US" dirty="0" err="1" smtClean="0"/>
              <a:t>tardies</a:t>
            </a:r>
            <a:r>
              <a:rPr lang="en-US" dirty="0" smtClean="0"/>
              <a:t> you have a no </a:t>
            </a:r>
            <a:r>
              <a:rPr lang="en-US" dirty="0" smtClean="0"/>
              <a:t>grade.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Unexcused absences – anything that is  not cleared by the attendance </a:t>
            </a:r>
            <a:r>
              <a:rPr lang="en-US" dirty="0" smtClean="0"/>
              <a:t>office before </a:t>
            </a:r>
            <a:r>
              <a:rPr lang="en-US" dirty="0" smtClean="0"/>
              <a:t>you are gone.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1026" name="Picture 2" descr="C:\Users\Public\Pictures\Scientific Method\f7733d254436deba47cf0b4296d760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717698" cy="373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56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Being in your seat, quietly working on your objective/bell ringer when the bell rings.</a:t>
            </a:r>
          </a:p>
          <a:p>
            <a:endParaRPr lang="en-US" dirty="0"/>
          </a:p>
          <a:p>
            <a:r>
              <a:rPr lang="en-US" dirty="0" smtClean="0"/>
              <a:t>You are tardy if you are not in your seat when the bell rings.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Public\Pictures\Scientific Method\good-stud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58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you bring to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utensil and paper</a:t>
            </a:r>
          </a:p>
          <a:p>
            <a:r>
              <a:rPr lang="en-US" dirty="0" smtClean="0"/>
              <a:t>Assignments that are due – you will NOT be excused to get your assignments</a:t>
            </a:r>
          </a:p>
          <a:p>
            <a:endParaRPr lang="en-US" dirty="0"/>
          </a:p>
        </p:txBody>
      </p:sp>
      <p:pic>
        <p:nvPicPr>
          <p:cNvPr id="3074" name="Picture 2" descr="C:\Users\Public\Pictures\Scientific Method\pencil-n-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3" y="3199947"/>
            <a:ext cx="3048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01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make-up (this is if you are absent)</a:t>
            </a:r>
          </a:p>
          <a:p>
            <a:pPr lvl="1"/>
            <a:r>
              <a:rPr lang="en-US" dirty="0" smtClean="0"/>
              <a:t>You must come in and take the test as designated by the instructor.</a:t>
            </a:r>
            <a:endParaRPr lang="en-US" dirty="0"/>
          </a:p>
        </p:txBody>
      </p:sp>
      <p:pic>
        <p:nvPicPr>
          <p:cNvPr id="4098" name="Picture 2" descr="C:\Users\Public\Pictures\te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95600"/>
            <a:ext cx="2595590" cy="369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44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respect to teacher and peers.</a:t>
            </a:r>
          </a:p>
          <a:p>
            <a:r>
              <a:rPr lang="en-US" dirty="0" smtClean="0"/>
              <a:t>Help maintain a positive learning environment.</a:t>
            </a:r>
          </a:p>
          <a:p>
            <a:r>
              <a:rPr lang="en-US" dirty="0" smtClean="0"/>
              <a:t>Respect for property (personal and school).</a:t>
            </a:r>
            <a:endParaRPr lang="en-US" dirty="0"/>
          </a:p>
        </p:txBody>
      </p:sp>
      <p:pic>
        <p:nvPicPr>
          <p:cNvPr id="5122" name="Picture 2" descr="C:\Users\Public\Pictures\Scientific Method\kkhkhj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41148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61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Wear clothes that cover you.</a:t>
            </a:r>
          </a:p>
          <a:p>
            <a:r>
              <a:rPr lang="en-US" dirty="0" smtClean="0"/>
              <a:t>No hats or hoodies.</a:t>
            </a:r>
            <a:endParaRPr lang="en-US" dirty="0"/>
          </a:p>
        </p:txBody>
      </p:sp>
      <p:pic>
        <p:nvPicPr>
          <p:cNvPr id="6146" name="Picture 2" descr="C:\Users\Public\Pictures\Scientific Method\17310779787879300_yKo7EfXr_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0504"/>
            <a:ext cx="2667000" cy="401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ublic\Pictures\Scientific Method\269371621432296096_6pAqYZTu_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2810504"/>
            <a:ext cx="2408904" cy="401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90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electronic devices are to be seen.</a:t>
            </a:r>
            <a:endParaRPr lang="en-US" dirty="0"/>
          </a:p>
        </p:txBody>
      </p:sp>
      <p:pic>
        <p:nvPicPr>
          <p:cNvPr id="7170" name="Picture 2" descr="C:\Users\Public\Pictures\Scientific Method\4540058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8100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07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you are involved in class in a positive manner.</a:t>
            </a:r>
          </a:p>
        </p:txBody>
      </p:sp>
      <p:pic>
        <p:nvPicPr>
          <p:cNvPr id="4" name="Picture 2" descr="C:\Users\Public\Pictures\Scientific Method\kkhkhj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41148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160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191</TotalTime>
  <Words>222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Biology Expectations</vt:lpstr>
      <vt:lpstr>Attendance</vt:lpstr>
      <vt:lpstr>What is on time?</vt:lpstr>
      <vt:lpstr>What should you bring to Class?</vt:lpstr>
      <vt:lpstr>Grades</vt:lpstr>
      <vt:lpstr>Behavior</vt:lpstr>
      <vt:lpstr>Dress Code</vt:lpstr>
      <vt:lpstr>Electronic Devices</vt:lpstr>
      <vt:lpstr>Participation</vt:lpstr>
      <vt:lpstr>Labs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Expectations</dc:title>
  <dc:creator>Smith, Jami</dc:creator>
  <cp:lastModifiedBy>Smith, Jami</cp:lastModifiedBy>
  <cp:revision>12</cp:revision>
  <dcterms:created xsi:type="dcterms:W3CDTF">2012-05-29T13:28:20Z</dcterms:created>
  <dcterms:modified xsi:type="dcterms:W3CDTF">2012-08-23T19:19:37Z</dcterms:modified>
</cp:coreProperties>
</file>