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B81062-089B-4646-AC6F-A2AB757341F1}" type="datetimeFigureOut">
              <a:rPr lang="en-US" smtClean="0"/>
              <a:t>10/3/2011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923513-3E01-44A5-8A76-1E05805F47F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Water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3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water molecule is neutral (like all molecules)</a:t>
            </a:r>
          </a:p>
          <a:p>
            <a:r>
              <a:rPr lang="en-US" dirty="0" smtClean="0"/>
              <a:t>Water is polar because the oxygen atom is more “attractive” to electrons than hydrogen is</a:t>
            </a:r>
            <a:endParaRPr lang="en-US" dirty="0"/>
          </a:p>
        </p:txBody>
      </p:sp>
      <p:pic>
        <p:nvPicPr>
          <p:cNvPr id="4" name="Picture 3" descr="i49_water_molecules_con_c_la_78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581400"/>
            <a:ext cx="3953636" cy="2711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126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Polar molecules attract each other</a:t>
            </a:r>
          </a:p>
          <a:p>
            <a:r>
              <a:rPr lang="en-US" dirty="0" smtClean="0"/>
              <a:t>This is the bond between a hydrogen of one molecule and an oxygen of another molecule of water</a:t>
            </a:r>
          </a:p>
          <a:p>
            <a:r>
              <a:rPr lang="en-US" dirty="0" smtClean="0"/>
              <a:t>Strongest of the bonds that can form between molecules (but not as strong as covalent or ionic)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attraction between molecules of the same substance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245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 Tension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of cohesion – water sticks together</a:t>
            </a:r>
            <a:endParaRPr lang="en-US" dirty="0"/>
          </a:p>
        </p:txBody>
      </p:sp>
      <p:pic>
        <p:nvPicPr>
          <p:cNvPr id="1026" name="Picture 2" descr="C:\Users\jami.smith\Pictures\Water Strid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620893"/>
            <a:ext cx="3352800" cy="303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306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attraction between molecules of different substances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61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Capillary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 of adhesion where water can rise in a narrow tube against the force of gravity.</a:t>
            </a:r>
          </a:p>
          <a:p>
            <a:r>
              <a:rPr lang="en-US" dirty="0" smtClean="0"/>
              <a:t>Is one of the forces that draws water out of the roots of a plant and up into its stems and leaves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9617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</TotalTime>
  <Words>142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Properties of Water</vt:lpstr>
      <vt:lpstr>Polarity</vt:lpstr>
      <vt:lpstr>Hydrogen Bonds</vt:lpstr>
      <vt:lpstr>Cohesion</vt:lpstr>
      <vt:lpstr>Surface Tension</vt:lpstr>
      <vt:lpstr>Adhesion</vt:lpstr>
      <vt:lpstr>Capillary Action</vt:lpstr>
    </vt:vector>
  </TitlesOfParts>
  <Company>Canyons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Water</dc:title>
  <dc:creator>Smith, Jami</dc:creator>
  <cp:lastModifiedBy>Smith, Jami</cp:lastModifiedBy>
  <cp:revision>5</cp:revision>
  <dcterms:created xsi:type="dcterms:W3CDTF">2011-09-28T14:47:10Z</dcterms:created>
  <dcterms:modified xsi:type="dcterms:W3CDTF">2011-10-03T14:15:19Z</dcterms:modified>
</cp:coreProperties>
</file>