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16B292A-CED3-495F-8782-EEA58A2CD190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A3962CC-2A2B-4B8B-AFB9-38FA9CD61B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292A-CED3-495F-8782-EEA58A2CD190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62CC-2A2B-4B8B-AFB9-38FA9CD61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292A-CED3-495F-8782-EEA58A2CD190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62CC-2A2B-4B8B-AFB9-38FA9CD61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292A-CED3-495F-8782-EEA58A2CD190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62CC-2A2B-4B8B-AFB9-38FA9CD61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292A-CED3-495F-8782-EEA58A2CD190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62CC-2A2B-4B8B-AFB9-38FA9CD61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292A-CED3-495F-8782-EEA58A2CD190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62CC-2A2B-4B8B-AFB9-38FA9CD61B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292A-CED3-495F-8782-EEA58A2CD190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62CC-2A2B-4B8B-AFB9-38FA9CD61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292A-CED3-495F-8782-EEA58A2CD190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62CC-2A2B-4B8B-AFB9-38FA9CD61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292A-CED3-495F-8782-EEA58A2CD190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62CC-2A2B-4B8B-AFB9-38FA9CD61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292A-CED3-495F-8782-EEA58A2CD190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62CC-2A2B-4B8B-AFB9-38FA9CD61B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292A-CED3-495F-8782-EEA58A2CD190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962CC-2A2B-4B8B-AFB9-38FA9CD61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16B292A-CED3-495F-8782-EEA58A2CD190}" type="datetimeFigureOut">
              <a:rPr lang="en-US" smtClean="0"/>
              <a:pPr/>
              <a:t>9/8/2011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A3962CC-2A2B-4B8B-AFB9-38FA9CD61B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Metric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893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Kilo</a:t>
            </a:r>
          </a:p>
          <a:p>
            <a:r>
              <a:rPr lang="en-US" dirty="0" smtClean="0"/>
              <a:t>1,000</a:t>
            </a:r>
          </a:p>
          <a:p>
            <a:r>
              <a:rPr lang="en-US" dirty="0" smtClean="0"/>
              <a:t>For example km, </a:t>
            </a:r>
            <a:r>
              <a:rPr lang="en-US" dirty="0" err="1" smtClean="0"/>
              <a:t>kL</a:t>
            </a:r>
            <a:r>
              <a:rPr lang="en-US" smtClean="0"/>
              <a:t>, and kg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Metric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Multiples of 10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Milli</a:t>
            </a:r>
            <a:r>
              <a:rPr lang="en-US" dirty="0" smtClean="0"/>
              <a:t> </a:t>
            </a:r>
          </a:p>
          <a:p>
            <a:r>
              <a:rPr lang="en-US" dirty="0" smtClean="0"/>
              <a:t>0.001</a:t>
            </a:r>
          </a:p>
          <a:p>
            <a:r>
              <a:rPr lang="en-US" dirty="0" smtClean="0"/>
              <a:t>For example mm, </a:t>
            </a:r>
            <a:r>
              <a:rPr lang="en-US" dirty="0" err="1" smtClean="0"/>
              <a:t>mL</a:t>
            </a:r>
            <a:r>
              <a:rPr lang="en-US" dirty="0" smtClean="0"/>
              <a:t>, and mg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Centi</a:t>
            </a:r>
            <a:endParaRPr lang="en-US" dirty="0" smtClean="0"/>
          </a:p>
          <a:p>
            <a:r>
              <a:rPr lang="en-US" dirty="0" smtClean="0"/>
              <a:t>0.01</a:t>
            </a:r>
          </a:p>
          <a:p>
            <a:r>
              <a:rPr lang="en-US" dirty="0" smtClean="0"/>
              <a:t>For example cm, </a:t>
            </a:r>
            <a:r>
              <a:rPr lang="en-US" dirty="0" err="1" smtClean="0"/>
              <a:t>cL</a:t>
            </a:r>
            <a:r>
              <a:rPr lang="en-US" dirty="0" smtClean="0"/>
              <a:t>, and cg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Deci</a:t>
            </a:r>
            <a:endParaRPr lang="en-US" dirty="0" smtClean="0"/>
          </a:p>
          <a:p>
            <a:r>
              <a:rPr lang="en-US" dirty="0" smtClean="0"/>
              <a:t>0.1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Gram - g</a:t>
            </a:r>
          </a:p>
          <a:p>
            <a:r>
              <a:rPr lang="en-US" dirty="0" smtClean="0"/>
              <a:t>Liter - L</a:t>
            </a:r>
          </a:p>
          <a:p>
            <a:r>
              <a:rPr lang="en-US" dirty="0" smtClean="0"/>
              <a:t>Meter - 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 unit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Gram - g</a:t>
            </a:r>
          </a:p>
          <a:p>
            <a:r>
              <a:rPr lang="en-US" dirty="0" smtClean="0"/>
              <a:t>Liter - L</a:t>
            </a:r>
          </a:p>
          <a:p>
            <a:r>
              <a:rPr lang="en-US" dirty="0" smtClean="0"/>
              <a:t>Meter - m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Deca</a:t>
            </a:r>
            <a:endParaRPr lang="en-US" dirty="0" smtClean="0"/>
          </a:p>
          <a:p>
            <a:r>
              <a:rPr lang="en-US" dirty="0" smtClean="0"/>
              <a:t>10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Hect</a:t>
            </a:r>
            <a:endParaRPr lang="en-US" dirty="0" smtClean="0"/>
          </a:p>
          <a:p>
            <a:r>
              <a:rPr lang="en-US" dirty="0" smtClean="0"/>
              <a:t>100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</TotalTime>
  <Words>68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Metric System</vt:lpstr>
      <vt:lpstr>The Metric System</vt:lpstr>
      <vt:lpstr>Smallest</vt:lpstr>
      <vt:lpstr>Slide 4</vt:lpstr>
      <vt:lpstr>Slide 5</vt:lpstr>
      <vt:lpstr>Base unit</vt:lpstr>
      <vt:lpstr>Base unit</vt:lpstr>
      <vt:lpstr>Slide 8</vt:lpstr>
      <vt:lpstr>Slide 9</vt:lpstr>
      <vt:lpstr>Largest</vt:lpstr>
    </vt:vector>
  </TitlesOfParts>
  <Company>Canyons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Metric System</dc:title>
  <dc:creator>Smith, Jami</dc:creator>
  <cp:lastModifiedBy>Jami</cp:lastModifiedBy>
  <cp:revision>2</cp:revision>
  <dcterms:created xsi:type="dcterms:W3CDTF">2011-09-08T15:15:28Z</dcterms:created>
  <dcterms:modified xsi:type="dcterms:W3CDTF">2011-09-09T01:14:37Z</dcterms:modified>
</cp:coreProperties>
</file>