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58" r:id="rId6"/>
    <p:sldId id="262" r:id="rId7"/>
    <p:sldId id="25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62174-E02E-448C-88C3-F31DE1668119}" type="datetimeFigureOut">
              <a:rPr lang="en-US" smtClean="0"/>
              <a:t>1/4/2013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8CD44-81E5-47C8-A60C-C5414E0AA45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62174-E02E-448C-88C3-F31DE1668119}" type="datetimeFigureOut">
              <a:rPr lang="en-US" smtClean="0"/>
              <a:t>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8CD44-81E5-47C8-A60C-C5414E0AA4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62174-E02E-448C-88C3-F31DE1668119}" type="datetimeFigureOut">
              <a:rPr lang="en-US" smtClean="0"/>
              <a:t>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8CD44-81E5-47C8-A60C-C5414E0AA4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62174-E02E-448C-88C3-F31DE1668119}" type="datetimeFigureOut">
              <a:rPr lang="en-US" smtClean="0"/>
              <a:t>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8CD44-81E5-47C8-A60C-C5414E0AA4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62174-E02E-448C-88C3-F31DE1668119}" type="datetimeFigureOut">
              <a:rPr lang="en-US" smtClean="0"/>
              <a:t>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1A8CD44-81E5-47C8-A60C-C5414E0AA45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62174-E02E-448C-88C3-F31DE1668119}" type="datetimeFigureOut">
              <a:rPr lang="en-US" smtClean="0"/>
              <a:t>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8CD44-81E5-47C8-A60C-C5414E0AA4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62174-E02E-448C-88C3-F31DE1668119}" type="datetimeFigureOut">
              <a:rPr lang="en-US" smtClean="0"/>
              <a:t>1/4/2013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8CD44-81E5-47C8-A60C-C5414E0AA4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62174-E02E-448C-88C3-F31DE1668119}" type="datetimeFigureOut">
              <a:rPr lang="en-US" smtClean="0"/>
              <a:t>1/4/2013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8CD44-81E5-47C8-A60C-C5414E0AA4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62174-E02E-448C-88C3-F31DE1668119}" type="datetimeFigureOut">
              <a:rPr lang="en-US" smtClean="0"/>
              <a:t>1/4/2013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8CD44-81E5-47C8-A60C-C5414E0AA4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62174-E02E-448C-88C3-F31DE1668119}" type="datetimeFigureOut">
              <a:rPr lang="en-US" smtClean="0"/>
              <a:t>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8CD44-81E5-47C8-A60C-C5414E0AA4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62174-E02E-448C-88C3-F31DE1668119}" type="datetimeFigureOut">
              <a:rPr lang="en-US" smtClean="0"/>
              <a:t>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8CD44-81E5-47C8-A60C-C5414E0AA4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D362174-E02E-448C-88C3-F31DE1668119}" type="datetimeFigureOut">
              <a:rPr lang="en-US" smtClean="0"/>
              <a:t>1/4/2013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1A8CD44-81E5-47C8-A60C-C5414E0AA45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ocean.nationalgeographic.com/ocean/photos/deep-sea-creatures/#/deep-sea01-frill-shark_18161_600x450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Midwater</a:t>
            </a:r>
            <a:r>
              <a:rPr lang="en-US" dirty="0" smtClean="0"/>
              <a:t>/Deep Ocean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087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</a:t>
            </a:r>
            <a:r>
              <a:rPr lang="en-US" dirty="0" err="1" smtClean="0"/>
              <a:t>Midwater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Aka the Twilight </a:t>
            </a:r>
            <a:r>
              <a:rPr lang="en-US" dirty="0" smtClean="0"/>
              <a:t>world</a:t>
            </a:r>
          </a:p>
          <a:p>
            <a:r>
              <a:rPr lang="en-US" dirty="0" smtClean="0"/>
              <a:t>Mesopelagic Zone</a:t>
            </a:r>
            <a:endParaRPr lang="en-US" dirty="0" smtClean="0"/>
          </a:p>
          <a:p>
            <a:r>
              <a:rPr lang="en-US" dirty="0" smtClean="0"/>
              <a:t>Upper part has dim light during the day</a:t>
            </a:r>
          </a:p>
          <a:p>
            <a:r>
              <a:rPr lang="en-US" dirty="0" smtClean="0"/>
              <a:t>200 m to about 1,00 m deep in the ocean is the mid ocean </a:t>
            </a:r>
          </a:p>
          <a:p>
            <a:r>
              <a:rPr lang="en-US" dirty="0" smtClean="0"/>
              <a:t>Temperature ranges drastically (~2 ºC to 22 ºC)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596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Adaptations of </a:t>
            </a:r>
            <a:r>
              <a:rPr lang="en-US" dirty="0" err="1" smtClean="0"/>
              <a:t>Midwater</a:t>
            </a:r>
            <a:r>
              <a:rPr lang="en-US" dirty="0" smtClean="0"/>
              <a:t> Animals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US" dirty="0" smtClean="0"/>
              <a:t>Food is not abundant so the fish are quite small</a:t>
            </a:r>
          </a:p>
          <a:p>
            <a:pPr marL="137160" indent="0">
              <a:buNone/>
            </a:pPr>
            <a:r>
              <a:rPr lang="en-US" dirty="0" smtClean="0"/>
              <a:t>Large mouths</a:t>
            </a:r>
          </a:p>
          <a:p>
            <a:pPr marL="137160" indent="0">
              <a:buNone/>
            </a:pPr>
            <a:r>
              <a:rPr lang="en-US" dirty="0" smtClean="0"/>
              <a:t>Broad diets</a:t>
            </a:r>
          </a:p>
          <a:p>
            <a:pPr marL="137160" indent="0">
              <a:buNone/>
            </a:pPr>
            <a:r>
              <a:rPr lang="en-US" dirty="0" smtClean="0"/>
              <a:t>Tubular eyes</a:t>
            </a:r>
          </a:p>
          <a:p>
            <a:pPr marL="137160" indent="0">
              <a:buNone/>
            </a:pPr>
            <a:r>
              <a:rPr lang="en-US" dirty="0" smtClean="0"/>
              <a:t>Countershading/Transparency</a:t>
            </a:r>
          </a:p>
          <a:p>
            <a:pPr marL="137160" indent="0">
              <a:buNone/>
            </a:pPr>
            <a:r>
              <a:rPr lang="en-US" dirty="0" err="1" smtClean="0"/>
              <a:t>Photophores</a:t>
            </a:r>
            <a:endParaRPr lang="en-US" dirty="0" smtClean="0"/>
          </a:p>
          <a:p>
            <a:pPr marL="137160" indent="0">
              <a:buNone/>
            </a:pPr>
            <a:r>
              <a:rPr lang="en-US" dirty="0" smtClean="0"/>
              <a:t>Bioluminescence</a:t>
            </a:r>
          </a:p>
          <a:p>
            <a:pPr marL="137160" indent="0">
              <a:buNone/>
            </a:pPr>
            <a:r>
              <a:rPr lang="en-US" dirty="0" smtClean="0"/>
              <a:t>Advanced gills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710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</a:t>
            </a:r>
            <a:r>
              <a:rPr lang="en-US" dirty="0" err="1" smtClean="0"/>
              <a:t>Midwater</a:t>
            </a:r>
            <a:r>
              <a:rPr lang="en-US" dirty="0" smtClean="0"/>
              <a:t> Fish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jami.smith\Pictures\Deep Ocean\Alacosteus_nig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752600"/>
            <a:ext cx="3902075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jami.smith\Pictures\Deep Ocean\Bristlemout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24" y="1731818"/>
            <a:ext cx="4762500" cy="2266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jami.smith\Pictures\Deep Ocean\dragonfish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984913"/>
            <a:ext cx="3359150" cy="2256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jami.smith\Pictures\Deep Ocean\PacificViperfishAP07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4191000"/>
            <a:ext cx="4953000" cy="247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1302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deep sea?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Depths below 1,000 m (3,280 </a:t>
            </a:r>
            <a:r>
              <a:rPr lang="en-US" dirty="0" err="1" smtClean="0"/>
              <a:t>ft</a:t>
            </a:r>
            <a:r>
              <a:rPr lang="en-US" dirty="0"/>
              <a:t> </a:t>
            </a:r>
            <a:r>
              <a:rPr lang="en-US" dirty="0" smtClean="0"/>
              <a:t>or 0.6 mi)</a:t>
            </a:r>
          </a:p>
          <a:p>
            <a:r>
              <a:rPr lang="en-US" dirty="0" smtClean="0"/>
              <a:t>NO light – Completely dark</a:t>
            </a:r>
          </a:p>
          <a:p>
            <a:r>
              <a:rPr lang="en-US" dirty="0" smtClean="0"/>
              <a:t>Super cold 1 to 2 ºC (35 ºF</a:t>
            </a:r>
            <a:r>
              <a:rPr lang="en-US" dirty="0" smtClean="0"/>
              <a:t>)</a:t>
            </a:r>
          </a:p>
          <a:p>
            <a:r>
              <a:rPr lang="en-US" dirty="0" smtClean="0"/>
              <a:t>Very little food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037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Adaptations of Deep Sea Animals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Sluggish</a:t>
            </a:r>
          </a:p>
          <a:p>
            <a:r>
              <a:rPr lang="en-US" dirty="0" smtClean="0"/>
              <a:t>Weak Skeletons</a:t>
            </a:r>
          </a:p>
          <a:p>
            <a:r>
              <a:rPr lang="en-US" dirty="0" smtClean="0"/>
              <a:t>No Scales</a:t>
            </a:r>
          </a:p>
          <a:p>
            <a:r>
              <a:rPr lang="en-US" dirty="0" smtClean="0"/>
              <a:t>Poor Muscles</a:t>
            </a:r>
          </a:p>
          <a:p>
            <a:r>
              <a:rPr lang="en-US" dirty="0" smtClean="0"/>
              <a:t>No Swim Bladder</a:t>
            </a:r>
          </a:p>
          <a:p>
            <a:r>
              <a:rPr lang="en-US" smtClean="0"/>
              <a:t>Hermaphrodites/Male Parasitism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166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Weird Animals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hlinkClick r:id="rId2"/>
              </a:rPr>
              <a:t>http://ocean.nationalgeographic.com/ocean/photos/deep-sea-creatures/#/deep-sea01-frill-shark_18161_600x450.jpg</a:t>
            </a:r>
            <a:endParaRPr lang="en-US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4985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175</TotalTime>
  <Words>132</Words>
  <Application>Microsoft Office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Midwater/Deep Ocean</vt:lpstr>
      <vt:lpstr>What is the Midwater?</vt:lpstr>
      <vt:lpstr>Adaptations of Midwater Animals</vt:lpstr>
      <vt:lpstr>Typical Midwater Fish</vt:lpstr>
      <vt:lpstr>What is the deep sea?</vt:lpstr>
      <vt:lpstr>Adaptations of Deep Sea Animals</vt:lpstr>
      <vt:lpstr>Weird Animals</vt:lpstr>
    </vt:vector>
  </TitlesOfParts>
  <Company>Canyons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Deep Ocean</dc:title>
  <dc:creator>Smith, Jami</dc:creator>
  <cp:lastModifiedBy>Smith, Jami</cp:lastModifiedBy>
  <cp:revision>7</cp:revision>
  <dcterms:created xsi:type="dcterms:W3CDTF">2012-12-19T15:38:51Z</dcterms:created>
  <dcterms:modified xsi:type="dcterms:W3CDTF">2013-01-04T15:50:43Z</dcterms:modified>
</cp:coreProperties>
</file>