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4" r:id="rId8"/>
    <p:sldId id="261" r:id="rId9"/>
    <p:sldId id="263" r:id="rId10"/>
    <p:sldId id="262" r:id="rId11"/>
    <p:sldId id="265" r:id="rId12"/>
    <p:sldId id="266" r:id="rId13"/>
    <p:sldId id="267" r:id="rId14"/>
    <p:sldId id="273" r:id="rId15"/>
    <p:sldId id="268" r:id="rId16"/>
    <p:sldId id="269" r:id="rId17"/>
    <p:sldId id="272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8E3BF53-C62C-4A3F-9CC3-746B5A5AF464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110C94B-AA9A-43F1-AF1D-BD9E73099A2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F53-C62C-4A3F-9CC3-746B5A5AF464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C94B-AA9A-43F1-AF1D-BD9E73099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F53-C62C-4A3F-9CC3-746B5A5AF464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C94B-AA9A-43F1-AF1D-BD9E73099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F53-C62C-4A3F-9CC3-746B5A5AF464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C94B-AA9A-43F1-AF1D-BD9E73099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F53-C62C-4A3F-9CC3-746B5A5AF464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C94B-AA9A-43F1-AF1D-BD9E73099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F53-C62C-4A3F-9CC3-746B5A5AF464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C94B-AA9A-43F1-AF1D-BD9E73099A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F53-C62C-4A3F-9CC3-746B5A5AF464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C94B-AA9A-43F1-AF1D-BD9E73099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F53-C62C-4A3F-9CC3-746B5A5AF464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C94B-AA9A-43F1-AF1D-BD9E73099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F53-C62C-4A3F-9CC3-746B5A5AF464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C94B-AA9A-43F1-AF1D-BD9E73099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F53-C62C-4A3F-9CC3-746B5A5AF464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C94B-AA9A-43F1-AF1D-BD9E73099A2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BF53-C62C-4A3F-9CC3-746B5A5AF464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C94B-AA9A-43F1-AF1D-BD9E73099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8E3BF53-C62C-4A3F-9CC3-746B5A5AF464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110C94B-AA9A-43F1-AF1D-BD9E73099A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Amphibia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51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Amphibians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3 orders of small amphibians survive</a:t>
            </a:r>
          </a:p>
          <a:p>
            <a:pPr lvl="1"/>
            <a:r>
              <a:rPr lang="en-US" dirty="0" err="1" smtClean="0"/>
              <a:t>Urodela</a:t>
            </a:r>
            <a:endParaRPr lang="en-US" dirty="0" smtClean="0"/>
          </a:p>
          <a:p>
            <a:pPr lvl="1"/>
            <a:r>
              <a:rPr lang="en-US" dirty="0" err="1" smtClean="0"/>
              <a:t>Anura</a:t>
            </a:r>
            <a:endParaRPr lang="en-US" dirty="0" smtClean="0"/>
          </a:p>
          <a:p>
            <a:pPr lvl="1"/>
            <a:r>
              <a:rPr lang="en-US" dirty="0" err="1" smtClean="0"/>
              <a:t>Apoda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13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Urodela</a:t>
            </a:r>
            <a:r>
              <a:rPr lang="en-US" dirty="0" smtClean="0"/>
              <a:t> </a:t>
            </a:r>
            <a:r>
              <a:rPr lang="en-US" dirty="0" smtClean="0"/>
              <a:t>– Salamanders &amp; Newts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Both adults and larvae are carnivores</a:t>
            </a:r>
          </a:p>
          <a:p>
            <a:r>
              <a:rPr lang="en-US" dirty="0" smtClean="0"/>
              <a:t>Usually live in moist woods</a:t>
            </a:r>
          </a:p>
          <a:p>
            <a:r>
              <a:rPr lang="en-US" dirty="0" smtClean="0"/>
              <a:t>Some keep their gills their whole </a:t>
            </a:r>
            <a:r>
              <a:rPr lang="en-US" dirty="0" smtClean="0"/>
              <a:t>lives</a:t>
            </a:r>
          </a:p>
          <a:p>
            <a:r>
              <a:rPr lang="en-US" dirty="0" smtClean="0"/>
              <a:t>Long tail</a:t>
            </a:r>
          </a:p>
          <a:p>
            <a:r>
              <a:rPr lang="en-US" dirty="0" smtClean="0"/>
              <a:t>Two pairs of limbs</a:t>
            </a:r>
          </a:p>
          <a:p>
            <a:r>
              <a:rPr lang="en-US" dirty="0" smtClean="0"/>
              <a:t>Lack middle ear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jami.smith\Pictures\salamander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379901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ami.smith\Pictures\salaman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299" y="4225636"/>
            <a:ext cx="3452813" cy="2292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689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C:\Users\jami.smith\Pictures\salamander 1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09600"/>
            <a:ext cx="3419475" cy="300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jami.smith\Pictures\Tiger-Salamander-Images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3419475" cy="230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jami.smith\Pictures\mud salamand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18188"/>
            <a:ext cx="4505325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55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Anura</a:t>
            </a:r>
            <a:r>
              <a:rPr lang="en-US" dirty="0" smtClean="0"/>
              <a:t> – Frogs and Toads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Frogs make long jumps (long legs)</a:t>
            </a:r>
          </a:p>
          <a:p>
            <a:r>
              <a:rPr lang="en-US" dirty="0" smtClean="0"/>
              <a:t>Frogs are more closely tied to water than toads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jami.smith\Pictures\imagesAgalychris callidryas head 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057400"/>
            <a:ext cx="25717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jami.smith\Pictures\grntrf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856" y="3918680"/>
            <a:ext cx="3449637" cy="287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jami.smith\Pictures\frogs_ima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89" y="4343400"/>
            <a:ext cx="4195797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715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Anura</a:t>
            </a:r>
            <a:r>
              <a:rPr lang="en-US" dirty="0" smtClean="0"/>
              <a:t> – Frogs &amp; Toads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Tailless</a:t>
            </a:r>
          </a:p>
          <a:p>
            <a:r>
              <a:rPr lang="en-US" dirty="0" smtClean="0"/>
              <a:t>Tympanum and larynx well developed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94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Anura</a:t>
            </a:r>
            <a:r>
              <a:rPr lang="en-US" dirty="0" smtClean="0"/>
              <a:t> – Frogs and Toads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Toads make short hops (short legs)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jami.smith\Pictures\Toa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057400"/>
            <a:ext cx="28575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jami.smith\Pictures\toad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636" y="3429000"/>
            <a:ext cx="38100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438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Apoda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smtClean="0"/>
              <a:t>Caecilians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Legless</a:t>
            </a:r>
          </a:p>
          <a:p>
            <a:r>
              <a:rPr lang="en-US" dirty="0" smtClean="0"/>
              <a:t>Live in water or burrow in moist soil</a:t>
            </a:r>
          </a:p>
          <a:p>
            <a:r>
              <a:rPr lang="en-US" dirty="0" smtClean="0"/>
              <a:t>Many have fishlike scales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jami.smith\Pictures\caecilian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600"/>
            <a:ext cx="345935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jami.smith\Pictures\caecili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67200"/>
            <a:ext cx="26670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128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Respiration in Amphibians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Larval amphibians – gas exchange through skin as well as gills</a:t>
            </a:r>
          </a:p>
          <a:p>
            <a:r>
              <a:rPr lang="en-US" dirty="0" smtClean="0"/>
              <a:t>Adult amphibians – use their lungs – and do some through their skin because it </a:t>
            </a:r>
            <a:r>
              <a:rPr lang="en-US" smtClean="0"/>
              <a:t>is moist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410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Ecology of Amphibians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they don’t have much protection from predators like scales, fur, and feathers – they have some cool adaptations</a:t>
            </a:r>
          </a:p>
          <a:p>
            <a:r>
              <a:rPr lang="en-US" dirty="0" smtClean="0"/>
              <a:t>Some amphibians release toxins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71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Amphibian?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Vertebrate</a:t>
            </a:r>
          </a:p>
          <a:p>
            <a:r>
              <a:rPr lang="en-US" dirty="0" smtClean="0"/>
              <a:t>Lives in water as a larva</a:t>
            </a:r>
          </a:p>
          <a:p>
            <a:r>
              <a:rPr lang="en-US" dirty="0" smtClean="0"/>
              <a:t>Lives on land as an adult</a:t>
            </a:r>
            <a:endParaRPr lang="en-US" dirty="0"/>
          </a:p>
        </p:txBody>
      </p:sp>
      <p:pic>
        <p:nvPicPr>
          <p:cNvPr id="1026" name="Picture 2" descr="C:\Users\jami.smith\Pictures\Amphibians\9703turs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953000"/>
            <a:ext cx="1828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ami.smith\Pictures\Amphibians\Goliath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84600"/>
            <a:ext cx="2286000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76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domain?</a:t>
            </a:r>
          </a:p>
          <a:p>
            <a:r>
              <a:rPr lang="en-US" dirty="0" smtClean="0"/>
              <a:t>What kingdom?</a:t>
            </a:r>
          </a:p>
          <a:p>
            <a:r>
              <a:rPr lang="en-US" dirty="0" smtClean="0"/>
              <a:t>What phylum?</a:t>
            </a:r>
          </a:p>
          <a:p>
            <a:r>
              <a:rPr lang="en-US" dirty="0" smtClean="0"/>
              <a:t>What subphylum?</a:t>
            </a:r>
          </a:p>
          <a:p>
            <a:r>
              <a:rPr lang="en-US" dirty="0" smtClean="0"/>
              <a:t>What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9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Amphibian?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Breathes with lungs as an adult</a:t>
            </a:r>
          </a:p>
          <a:p>
            <a:pPr lvl="1"/>
            <a:r>
              <a:rPr lang="en-US" dirty="0" smtClean="0"/>
              <a:t>What do they use as larva?</a:t>
            </a:r>
          </a:p>
          <a:p>
            <a:r>
              <a:rPr lang="en-US" dirty="0" smtClean="0"/>
              <a:t>Has moist skin with mucus glands</a:t>
            </a:r>
          </a:p>
          <a:p>
            <a:pPr lvl="1"/>
            <a:r>
              <a:rPr lang="en-US" dirty="0" smtClean="0"/>
              <a:t>Why are mucus glands so important?</a:t>
            </a:r>
          </a:p>
          <a:p>
            <a:r>
              <a:rPr lang="en-US" dirty="0" smtClean="0"/>
              <a:t>Lacks scales and claws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0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Amphibian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amphibians probably resembled lobe-finned fishes – however the amphibians had legs</a:t>
            </a:r>
          </a:p>
          <a:p>
            <a:pPr lvl="1"/>
            <a:r>
              <a:rPr lang="en-US" dirty="0" smtClean="0"/>
              <a:t>What class are lobe-finned fishes in?</a:t>
            </a:r>
          </a:p>
          <a:p>
            <a:endParaRPr lang="en-US" dirty="0"/>
          </a:p>
          <a:p>
            <a:r>
              <a:rPr lang="en-US" dirty="0" smtClean="0"/>
              <a:t>What are some issues with coming out of the water to live?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5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Terrestrial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smtClean="0"/>
              <a:t>does terrestrial life mean?</a:t>
            </a:r>
          </a:p>
          <a:p>
            <a:endParaRPr lang="en-US" dirty="0" smtClean="0"/>
          </a:p>
          <a:p>
            <a:r>
              <a:rPr lang="en-US" dirty="0" smtClean="0"/>
              <a:t>Breathe air</a:t>
            </a:r>
          </a:p>
          <a:p>
            <a:r>
              <a:rPr lang="en-US" dirty="0" smtClean="0"/>
              <a:t>Keep themselves from drying out</a:t>
            </a:r>
          </a:p>
          <a:p>
            <a:pPr lvl="1"/>
            <a:r>
              <a:rPr lang="en-US" dirty="0" smtClean="0"/>
              <a:t>Also eggs from drying out</a:t>
            </a:r>
          </a:p>
          <a:p>
            <a:r>
              <a:rPr lang="en-US" dirty="0" smtClean="0"/>
              <a:t>Support themselves from gravity</a:t>
            </a:r>
          </a:p>
          <a:p>
            <a:r>
              <a:rPr lang="en-US" dirty="0" smtClean="0"/>
              <a:t>Protection from sun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87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ami.smith\Pictures\029 Life cycle of a fr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91450"/>
            <a:ext cx="6553200" cy="576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34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Amphibian Adaptations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Bones in limbs and limb girdles became stronger</a:t>
            </a:r>
          </a:p>
          <a:p>
            <a:pPr lvl="1"/>
            <a:r>
              <a:rPr lang="en-US" dirty="0" smtClean="0"/>
              <a:t>What would this help with?</a:t>
            </a:r>
          </a:p>
          <a:p>
            <a:r>
              <a:rPr lang="en-US" dirty="0" smtClean="0"/>
              <a:t>Lungs allowed them to breathe air</a:t>
            </a:r>
          </a:p>
          <a:p>
            <a:r>
              <a:rPr lang="en-US" dirty="0" smtClean="0"/>
              <a:t>The sternum formed a bony shield to support/protect internal organs.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3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Amphibian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these characteristics evolved amphibians were the dominant life form (360-286 million years ago)</a:t>
            </a:r>
          </a:p>
          <a:p>
            <a:r>
              <a:rPr lang="en-US" dirty="0" smtClean="0"/>
              <a:t>Climate change took away their habitat</a:t>
            </a:r>
          </a:p>
          <a:p>
            <a:pPr lvl="1"/>
            <a:r>
              <a:rPr lang="en-US" dirty="0" smtClean="0"/>
              <a:t>Why is climate change an issue?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181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</TotalTime>
  <Words>361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Class Amphibia</vt:lpstr>
      <vt:lpstr>What is an Amphibian?</vt:lpstr>
      <vt:lpstr>Questions </vt:lpstr>
      <vt:lpstr>What is an Amphibian?</vt:lpstr>
      <vt:lpstr>Amphibian Evolution</vt:lpstr>
      <vt:lpstr>Issues with Terrestrial Life</vt:lpstr>
      <vt:lpstr>PowerPoint Presentation</vt:lpstr>
      <vt:lpstr> Amphibian Adaptations</vt:lpstr>
      <vt:lpstr>Amphibian Evolution</vt:lpstr>
      <vt:lpstr>Modern Amphibians</vt:lpstr>
      <vt:lpstr>Urodela – Salamanders &amp; Newts</vt:lpstr>
      <vt:lpstr>PowerPoint Presentation</vt:lpstr>
      <vt:lpstr>Anura – Frogs and Toads</vt:lpstr>
      <vt:lpstr>Anura – Frogs &amp; Toads</vt:lpstr>
      <vt:lpstr>Anura – Frogs and Toads</vt:lpstr>
      <vt:lpstr>Apoda - Caecilians</vt:lpstr>
      <vt:lpstr>Respiration in Amphibians</vt:lpstr>
      <vt:lpstr>Ecology of Amphibians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Amphibia</dc:title>
  <dc:creator>Smith, Jami</dc:creator>
  <cp:lastModifiedBy>Smith, Jami</cp:lastModifiedBy>
  <cp:revision>17</cp:revision>
  <dcterms:created xsi:type="dcterms:W3CDTF">2011-12-08T15:22:01Z</dcterms:created>
  <dcterms:modified xsi:type="dcterms:W3CDTF">2012-11-01T18:07:25Z</dcterms:modified>
</cp:coreProperties>
</file>