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79" r:id="rId5"/>
    <p:sldId id="259" r:id="rId6"/>
    <p:sldId id="263" r:id="rId7"/>
    <p:sldId id="260" r:id="rId8"/>
    <p:sldId id="288" r:id="rId9"/>
    <p:sldId id="261" r:id="rId10"/>
    <p:sldId id="267" r:id="rId11"/>
    <p:sldId id="268" r:id="rId12"/>
    <p:sldId id="273" r:id="rId13"/>
    <p:sldId id="269" r:id="rId14"/>
    <p:sldId id="274" r:id="rId15"/>
    <p:sldId id="270" r:id="rId16"/>
    <p:sldId id="275" r:id="rId17"/>
    <p:sldId id="271" r:id="rId18"/>
    <p:sldId id="276" r:id="rId19"/>
    <p:sldId id="272" r:id="rId20"/>
    <p:sldId id="277" r:id="rId21"/>
    <p:sldId id="278" r:id="rId22"/>
    <p:sldId id="283" r:id="rId23"/>
    <p:sldId id="284" r:id="rId24"/>
    <p:sldId id="285" r:id="rId25"/>
    <p:sldId id="28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16C073-64D7-4259-9E5A-8809405BBF5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FDD52-F064-4C29-AD9F-4BD1618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79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46C703-09EB-40B9-A324-05B8075BDA2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7DB277-522A-4C01-ABB8-DD4A71129A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vlpmmvB_m4&amp;feature=relat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8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– 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phases</a:t>
            </a:r>
          </a:p>
          <a:p>
            <a:pPr lvl="1"/>
            <a:r>
              <a:rPr lang="en-US" dirty="0" smtClean="0"/>
              <a:t>Prophase</a:t>
            </a:r>
          </a:p>
          <a:p>
            <a:pPr lvl="1"/>
            <a:r>
              <a:rPr lang="en-US" dirty="0" smtClean="0"/>
              <a:t>Metaphase</a:t>
            </a:r>
          </a:p>
          <a:p>
            <a:pPr lvl="1"/>
            <a:r>
              <a:rPr lang="en-US" dirty="0" smtClean="0"/>
              <a:t>Anaphase</a:t>
            </a:r>
          </a:p>
          <a:p>
            <a:pPr lvl="1"/>
            <a:r>
              <a:rPr lang="en-US" dirty="0" err="1" smtClean="0"/>
              <a:t>Telophase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4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longest phase of mitosis</a:t>
            </a:r>
          </a:p>
          <a:p>
            <a:r>
              <a:rPr lang="en-US" dirty="0" smtClean="0"/>
              <a:t>Chromatid condenses into Chromosomes</a:t>
            </a:r>
          </a:p>
          <a:p>
            <a:r>
              <a:rPr lang="en-US" dirty="0" smtClean="0"/>
              <a:t>Centrioles move to opposite sides of the nucleus</a:t>
            </a:r>
          </a:p>
          <a:p>
            <a:r>
              <a:rPr lang="en-US" dirty="0" smtClean="0"/>
              <a:t>Spindle begins to form</a:t>
            </a:r>
          </a:p>
          <a:p>
            <a:endParaRPr lang="en-US" dirty="0"/>
          </a:p>
        </p:txBody>
      </p:sp>
      <p:pic>
        <p:nvPicPr>
          <p:cNvPr id="4098" name="Picture 2" descr="C:\Users\jami.smith\Pictures\prophase-275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0212"/>
            <a:ext cx="2819400" cy="272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mi.smith\Pictures\proph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41422"/>
            <a:ext cx="4087813" cy="280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20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during Prophase?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6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Chromosomes line up across the center of the cell</a:t>
            </a:r>
          </a:p>
          <a:p>
            <a:r>
              <a:rPr lang="en-US" dirty="0" smtClean="0"/>
              <a:t>Each chromosome is </a:t>
            </a:r>
            <a:r>
              <a:rPr lang="en-US" dirty="0" smtClean="0"/>
              <a:t>connected </a:t>
            </a:r>
            <a:r>
              <a:rPr lang="en-US" dirty="0" smtClean="0"/>
              <a:t>to a spindle fiber at its centromere</a:t>
            </a:r>
            <a:endParaRPr lang="en-US" dirty="0"/>
          </a:p>
        </p:txBody>
      </p:sp>
      <p:pic>
        <p:nvPicPr>
          <p:cNvPr id="5122" name="Picture 2" descr="C:\Users\jami.smith\Pictures\metaphas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3319463" cy="294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ami.smith\Pictures\metaph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0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69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during Metaphase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centromere?</a:t>
            </a:r>
          </a:p>
          <a:p>
            <a:r>
              <a:rPr lang="en-US" dirty="0" smtClean="0"/>
              <a:t>What is a chromosome?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05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sister chromatids separate into individual chromosomes and are moved apart</a:t>
            </a:r>
            <a:endParaRPr lang="en-US" dirty="0"/>
          </a:p>
        </p:txBody>
      </p:sp>
      <p:pic>
        <p:nvPicPr>
          <p:cNvPr id="6146" name="Picture 2" descr="C:\Users\jami.smith\Pictures\anapha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25622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ami.smith\Pictures\Anaph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76525"/>
            <a:ext cx="44577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560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during Anaphase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3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=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chromosome gather at opposite ends of the cell </a:t>
            </a:r>
          </a:p>
          <a:p>
            <a:r>
              <a:rPr lang="en-US" dirty="0" smtClean="0"/>
              <a:t>2 nuclear membranes form</a:t>
            </a:r>
          </a:p>
          <a:p>
            <a:r>
              <a:rPr lang="en-US" dirty="0" smtClean="0"/>
              <a:t>Mitosis is complete</a:t>
            </a:r>
            <a:endParaRPr lang="en-US" dirty="0"/>
          </a:p>
        </p:txBody>
      </p:sp>
      <p:pic>
        <p:nvPicPr>
          <p:cNvPr id="7170" name="Picture 2" descr="C:\Users\jami.smith\Pictures\telophase_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ami.smith\Pictures\telophase1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97" y="3095625"/>
            <a:ext cx="288925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897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during </a:t>
            </a:r>
            <a:r>
              <a:rPr lang="en-US" dirty="0" err="1" smtClean="0"/>
              <a:t>Telophase</a:t>
            </a:r>
            <a:r>
              <a:rPr lang="en-US" dirty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a parent cell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What is a daughter cell?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Cytoplasm pinches in half</a:t>
            </a:r>
          </a:p>
          <a:p>
            <a:r>
              <a:rPr lang="en-US" dirty="0" smtClean="0"/>
              <a:t>Each daughter cell has an identical set of duplicate chromosomes</a:t>
            </a:r>
          </a:p>
          <a:p>
            <a:r>
              <a:rPr lang="en-US" dirty="0" smtClean="0"/>
              <a:t>The cells are clones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jami.smith\Pictures\telophase cytokin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267200" cy="349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41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Prokaryotes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Eukaryotes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pic>
        <p:nvPicPr>
          <p:cNvPr id="1026" name="Picture 2" descr="C:\Users\jami.smith\Pictures\prokaryo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91641"/>
            <a:ext cx="3325943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.smith\Pictures\animal c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94255"/>
            <a:ext cx="2971799" cy="254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mi.smith\Pictures\plant ce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46289"/>
            <a:ext cx="3200399" cy="234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30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during Cytokinesis?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last phase in mitosis?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phases in the cell cycle in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74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Movie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http://www.youtube.com/watch?v=cvlpmmvB_m4&amp;feature=related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3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Internal Regulators</a:t>
            </a:r>
          </a:p>
          <a:p>
            <a:endParaRPr lang="en-US" dirty="0"/>
          </a:p>
          <a:p>
            <a:r>
              <a:rPr lang="en-US" dirty="0" smtClean="0"/>
              <a:t>Where are internal regulators?</a:t>
            </a:r>
          </a:p>
          <a:p>
            <a:endParaRPr lang="en-US" dirty="0"/>
          </a:p>
          <a:p>
            <a:r>
              <a:rPr lang="en-US" dirty="0" smtClean="0"/>
              <a:t>Examples make sure cell doesn’t enter mitosis until all its chromosomes have been replicated.</a:t>
            </a:r>
          </a:p>
          <a:p>
            <a:endParaRPr lang="en-US" dirty="0"/>
          </a:p>
          <a:p>
            <a:r>
              <a:rPr lang="en-US" dirty="0" smtClean="0"/>
              <a:t>Prevents a cell from entering anaphase until all its chromosomes are attached to the spindle.</a:t>
            </a:r>
          </a:p>
        </p:txBody>
      </p:sp>
    </p:spTree>
    <p:extLst>
      <p:ext uri="{BB962C8B-B14F-4D97-AF65-F5344CB8AC3E}">
        <p14:creationId xmlns:p14="http://schemas.microsoft.com/office/powerpoint/2010/main" val="3934722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External Regulators</a:t>
            </a:r>
          </a:p>
          <a:p>
            <a:pPr lvl="1"/>
            <a:r>
              <a:rPr lang="en-US" dirty="0" smtClean="0"/>
              <a:t>Direct cells to speed up or slow down the cell cycle.</a:t>
            </a:r>
            <a:endParaRPr lang="en-US" dirty="0"/>
          </a:p>
          <a:p>
            <a:r>
              <a:rPr lang="en-US" dirty="0" smtClean="0"/>
              <a:t>Where are they located?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Growth factors are the most important.</a:t>
            </a:r>
          </a:p>
          <a:p>
            <a:endParaRPr lang="en-US" dirty="0"/>
          </a:p>
          <a:p>
            <a:r>
              <a:rPr lang="en-US" dirty="0" smtClean="0"/>
              <a:t>When a cell senses another cell it stops growing – they don’t like to be crowded.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53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Uncontrolled Cell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Uncontrolled cell growth is what cancer is – and why it is so scary.</a:t>
            </a:r>
          </a:p>
          <a:p>
            <a:endParaRPr lang="en-US" dirty="0"/>
          </a:p>
          <a:p>
            <a:r>
              <a:rPr lang="en-US" dirty="0" smtClean="0"/>
              <a:t>As a result of uncontrolled growth they make masses of cells called a ________ that can damage the surrounding tissues.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19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lot of cancer cells have a defect in a gene called p53 that usually halts the cell cycle until all chromosomes have been properly replicated.</a:t>
            </a:r>
          </a:p>
          <a:p>
            <a:endParaRPr lang="en-US" dirty="0"/>
          </a:p>
          <a:p>
            <a:r>
              <a:rPr lang="en-US" dirty="0" smtClean="0"/>
              <a:t>Is gene p53 an internal or external cell cycle regulator?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characteristics of prokaryotic cells?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characteristics of eukaryotic cells?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4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talk about the cell cycle in Eukaryotes.</a:t>
            </a:r>
          </a:p>
          <a:p>
            <a:endParaRPr lang="en-US" dirty="0"/>
          </a:p>
          <a:p>
            <a:r>
              <a:rPr lang="en-US" dirty="0" smtClean="0"/>
              <a:t>Prokaryotes have a different way of going about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6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Chromosomes are made of DNA</a:t>
            </a:r>
          </a:p>
          <a:p>
            <a:r>
              <a:rPr lang="en-US" dirty="0" smtClean="0"/>
              <a:t>They are not visible unless the cell is dividing.</a:t>
            </a:r>
          </a:p>
          <a:p>
            <a:endParaRPr lang="en-US" dirty="0"/>
          </a:p>
          <a:p>
            <a:r>
              <a:rPr lang="en-US" dirty="0" smtClean="0"/>
              <a:t>Chromatids – strands</a:t>
            </a:r>
          </a:p>
          <a:p>
            <a:r>
              <a:rPr lang="en-US" dirty="0" smtClean="0"/>
              <a:t>Centromere – where chromatids are attached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ami.smith\Pictures\number-chromos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6913"/>
            <a:ext cx="4318000" cy="39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1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area where two chromatid are joined together called?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2 chromatid joined together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7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</a:p>
          <a:p>
            <a:r>
              <a:rPr lang="en-US" dirty="0" smtClean="0"/>
              <a:t>Prophase</a:t>
            </a:r>
          </a:p>
          <a:p>
            <a:r>
              <a:rPr lang="en-US" dirty="0" smtClean="0"/>
              <a:t>Metaphase</a:t>
            </a:r>
          </a:p>
          <a:p>
            <a:r>
              <a:rPr lang="en-US" dirty="0" smtClean="0"/>
              <a:t>Anaphase</a:t>
            </a:r>
          </a:p>
          <a:p>
            <a:r>
              <a:rPr lang="en-US" dirty="0" err="1" smtClean="0"/>
              <a:t>Telophase</a:t>
            </a:r>
            <a:endParaRPr lang="en-US" dirty="0" smtClean="0"/>
          </a:p>
          <a:p>
            <a:r>
              <a:rPr lang="en-US" dirty="0" smtClean="0"/>
              <a:t>Cytokinesis</a:t>
            </a:r>
            <a:endParaRPr lang="en-US" dirty="0"/>
          </a:p>
        </p:txBody>
      </p:sp>
      <p:pic>
        <p:nvPicPr>
          <p:cNvPr id="3074" name="Picture 2" descr="C:\Users\jami.smith\Pictures\Cell-Cycle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8" y="1676400"/>
            <a:ext cx="6056889" cy="496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22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phase of the cell cycle does a cell spend most of it’s time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 - Intermission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 growth phase</a:t>
            </a:r>
            <a:endParaRPr lang="en-US" dirty="0" smtClean="0"/>
          </a:p>
          <a:p>
            <a:r>
              <a:rPr lang="en-US" dirty="0" smtClean="0"/>
              <a:t>After interphase </a:t>
            </a:r>
            <a:r>
              <a:rPr lang="en-US" dirty="0" smtClean="0"/>
              <a:t>- cell </a:t>
            </a:r>
            <a:r>
              <a:rPr lang="en-US" dirty="0" smtClean="0"/>
              <a:t>division happens</a:t>
            </a:r>
          </a:p>
        </p:txBody>
      </p:sp>
    </p:spTree>
    <p:extLst>
      <p:ext uri="{BB962C8B-B14F-4D97-AF65-F5344CB8AC3E}">
        <p14:creationId xmlns:p14="http://schemas.microsoft.com/office/powerpoint/2010/main" val="45555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462</Words>
  <Application>Microsoft Office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Cell Cycle</vt:lpstr>
      <vt:lpstr>Types of Cells</vt:lpstr>
      <vt:lpstr>Question</vt:lpstr>
      <vt:lpstr>Cell Cycle</vt:lpstr>
      <vt:lpstr>Chromosomes</vt:lpstr>
      <vt:lpstr>Question</vt:lpstr>
      <vt:lpstr>Cell Cycle</vt:lpstr>
      <vt:lpstr>Questions</vt:lpstr>
      <vt:lpstr>Interphase - Intermission</vt:lpstr>
      <vt:lpstr>Mitosis – Cell Division</vt:lpstr>
      <vt:lpstr>Prophase</vt:lpstr>
      <vt:lpstr>Question</vt:lpstr>
      <vt:lpstr>Metaphase</vt:lpstr>
      <vt:lpstr>Question</vt:lpstr>
      <vt:lpstr>Anaphase</vt:lpstr>
      <vt:lpstr>Question</vt:lpstr>
      <vt:lpstr>Telophase = Two</vt:lpstr>
      <vt:lpstr>Question</vt:lpstr>
      <vt:lpstr>Cytokinesis</vt:lpstr>
      <vt:lpstr>Questions</vt:lpstr>
      <vt:lpstr>Mitosis Movie</vt:lpstr>
      <vt:lpstr>Cell Cycle Regulators</vt:lpstr>
      <vt:lpstr>Cell Cycle Regulators</vt:lpstr>
      <vt:lpstr>Uncontrolled Cell Growth</vt:lpstr>
      <vt:lpstr>Cancer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</dc:title>
  <dc:creator>Smith, Jami</dc:creator>
  <cp:lastModifiedBy>Smith, Jami</cp:lastModifiedBy>
  <cp:revision>27</cp:revision>
  <cp:lastPrinted>2011-12-06T15:28:52Z</cp:lastPrinted>
  <dcterms:created xsi:type="dcterms:W3CDTF">2011-12-05T20:48:16Z</dcterms:created>
  <dcterms:modified xsi:type="dcterms:W3CDTF">2012-11-01T23:13:45Z</dcterms:modified>
</cp:coreProperties>
</file>