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9B35D-7445-4C8D-A240-748E08C9DBF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31C43-949C-47FA-8054-F81D3A8F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1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 –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5789390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zoo6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31C43-949C-47FA-8054-F81D3A8F1F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2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240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Log on computer</a:t>
            </a:r>
          </a:p>
          <a:p>
            <a:pPr algn="ctr"/>
            <a:r>
              <a:rPr lang="en-US" sz="8000" dirty="0" smtClean="0"/>
              <a:t>Go to:</a:t>
            </a:r>
          </a:p>
          <a:p>
            <a:pPr algn="ctr"/>
            <a:r>
              <a:rPr lang="en-US" sz="8000" dirty="0" smtClean="0"/>
              <a:t>www.</a:t>
            </a:r>
            <a:r>
              <a:rPr lang="en-US" sz="8000" dirty="0" smtClean="0">
                <a:solidFill>
                  <a:srgbClr val="FF0000"/>
                </a:solidFill>
              </a:rPr>
              <a:t>turn</a:t>
            </a:r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</a:rPr>
              <a:t>it</a:t>
            </a: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</a:rPr>
              <a:t>in</a:t>
            </a:r>
            <a:r>
              <a:rPr lang="en-US" sz="8000" dirty="0" smtClean="0"/>
              <a:t>.com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4343400" y="1219200"/>
            <a:ext cx="1143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381000" y="4038600"/>
            <a:ext cx="1066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62279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 rot="19122364">
            <a:off x="5222817" y="3102940"/>
            <a:ext cx="685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20982754">
            <a:off x="5335904" y="3482820"/>
            <a:ext cx="609600" cy="76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58571"/>
            <a:ext cx="327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Class ID =</a:t>
            </a:r>
          </a:p>
          <a:p>
            <a:r>
              <a:rPr lang="en-US" sz="4800" dirty="0" smtClean="0"/>
              <a:t>7069225</a:t>
            </a:r>
            <a:endParaRPr lang="en-US" sz="4800" dirty="0"/>
          </a:p>
          <a:p>
            <a:r>
              <a:rPr lang="en-US" sz="4800" dirty="0" smtClean="0"/>
              <a:t>Password </a:t>
            </a:r>
            <a:r>
              <a:rPr lang="en-US" sz="4800" smtClean="0"/>
              <a:t>= </a:t>
            </a:r>
            <a:r>
              <a:rPr lang="en-US" sz="4800" smtClean="0"/>
              <a:t>marine8</a:t>
            </a:r>
            <a:endParaRPr 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7924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 rot="1853508">
            <a:off x="431463" y="3043325"/>
            <a:ext cx="9144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"/>
            <a:ext cx="7315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>
            <a:off x="7239000" y="3124200"/>
            <a:ext cx="2286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7620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19</Words>
  <Application>Microsoft Office PowerPoint</Application>
  <PresentationFormat>On-screen Show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kristina.zaccardo</dc:creator>
  <cp:lastModifiedBy>Smith, Jami</cp:lastModifiedBy>
  <cp:revision>18</cp:revision>
  <dcterms:created xsi:type="dcterms:W3CDTF">2011-04-01T13:39:20Z</dcterms:created>
  <dcterms:modified xsi:type="dcterms:W3CDTF">2013-09-26T15:12:16Z</dcterms:modified>
</cp:coreProperties>
</file>